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5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6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6"/>
  </p:notesMasterIdLst>
  <p:handoutMasterIdLst>
    <p:handoutMasterId r:id="rId37"/>
  </p:handoutMasterIdLst>
  <p:sldIdLst>
    <p:sldId id="356" r:id="rId3"/>
    <p:sldId id="443" r:id="rId4"/>
    <p:sldId id="446" r:id="rId5"/>
    <p:sldId id="447" r:id="rId6"/>
    <p:sldId id="499" r:id="rId7"/>
    <p:sldId id="500" r:id="rId8"/>
    <p:sldId id="448" r:id="rId9"/>
    <p:sldId id="449" r:id="rId10"/>
    <p:sldId id="501" r:id="rId11"/>
    <p:sldId id="451" r:id="rId12"/>
    <p:sldId id="453" r:id="rId13"/>
    <p:sldId id="454" r:id="rId14"/>
    <p:sldId id="455" r:id="rId15"/>
    <p:sldId id="456" r:id="rId16"/>
    <p:sldId id="457" r:id="rId17"/>
    <p:sldId id="506" r:id="rId18"/>
    <p:sldId id="507" r:id="rId19"/>
    <p:sldId id="508" r:id="rId20"/>
    <p:sldId id="460" r:id="rId21"/>
    <p:sldId id="461" r:id="rId22"/>
    <p:sldId id="462" r:id="rId23"/>
    <p:sldId id="463" r:id="rId24"/>
    <p:sldId id="464" r:id="rId25"/>
    <p:sldId id="502" r:id="rId26"/>
    <p:sldId id="469" r:id="rId27"/>
    <p:sldId id="505" r:id="rId28"/>
    <p:sldId id="504" r:id="rId29"/>
    <p:sldId id="472" r:id="rId30"/>
    <p:sldId id="497" r:id="rId31"/>
    <p:sldId id="482" r:id="rId32"/>
    <p:sldId id="483" r:id="rId33"/>
    <p:sldId id="484" r:id="rId34"/>
    <p:sldId id="298" r:id="rId3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ata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45862-5B76-4BEC-8646-384C8DF91898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97B3FE-4C40-44AB-81C4-83391CF94F13}">
      <dgm:prSet phldrT="[Tekst]"/>
      <dgm:spPr/>
      <dgm:t>
        <a:bodyPr/>
        <a:lstStyle/>
        <a:p>
          <a:r>
            <a:rPr lang="pl-PL" dirty="0"/>
            <a:t>Od 25 maja 2018 roku</a:t>
          </a:r>
        </a:p>
      </dgm:t>
    </dgm:pt>
    <dgm:pt modelId="{E0D5E366-78DE-44A9-B783-0FE4668731F2}" type="parTrans" cxnId="{D5106BFA-D55D-46DD-8D8A-125A591AD7C9}">
      <dgm:prSet/>
      <dgm:spPr/>
      <dgm:t>
        <a:bodyPr/>
        <a:lstStyle/>
        <a:p>
          <a:endParaRPr lang="pl-PL"/>
        </a:p>
      </dgm:t>
    </dgm:pt>
    <dgm:pt modelId="{6D8D8567-68FA-4414-AE51-F09B2534BA85}" type="sibTrans" cxnId="{D5106BFA-D55D-46DD-8D8A-125A591AD7C9}">
      <dgm:prSet/>
      <dgm:spPr/>
      <dgm:t>
        <a:bodyPr/>
        <a:lstStyle/>
        <a:p>
          <a:endParaRPr lang="pl-PL"/>
        </a:p>
      </dgm:t>
    </dgm:pt>
    <dgm:pt modelId="{22E67504-0F17-4842-BB4C-5389E5A24883}">
      <dgm:prSet phldrT="[Tekst]" custT="1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marL="0" indent="0" algn="ctr">
            <a:buNone/>
          </a:pPr>
          <a:r>
            <a:rPr lang="pl-PL" sz="2400" b="1" dirty="0">
              <a:latin typeface="Arial Narrow" panose="020B0606020202030204" pitchFamily="34" charset="0"/>
            </a:rPr>
            <a:t>Rozporządzenie Parlamentu Europejskiego</a:t>
          </a:r>
          <a:endParaRPr lang="pl-PL" sz="2400" b="1" dirty="0"/>
        </a:p>
      </dgm:t>
    </dgm:pt>
    <dgm:pt modelId="{BD136227-4495-4C81-A1A4-2F1AFDA21798}" type="parTrans" cxnId="{7B7FF282-9998-4666-B539-39B63AD087E2}">
      <dgm:prSet/>
      <dgm:spPr/>
      <dgm:t>
        <a:bodyPr/>
        <a:lstStyle/>
        <a:p>
          <a:endParaRPr lang="pl-PL"/>
        </a:p>
      </dgm:t>
    </dgm:pt>
    <dgm:pt modelId="{41007CC4-233C-4CCB-98C6-34B945D10F89}" type="sibTrans" cxnId="{7B7FF282-9998-4666-B539-39B63AD087E2}">
      <dgm:prSet/>
      <dgm:spPr/>
      <dgm:t>
        <a:bodyPr/>
        <a:lstStyle/>
        <a:p>
          <a:endParaRPr lang="pl-PL"/>
        </a:p>
      </dgm:t>
    </dgm:pt>
    <dgm:pt modelId="{A37B6B7A-A6D5-416E-B347-56C3318BA23D}">
      <dgm:prSet phldrT="[Tekst]" custT="1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marL="0" indent="0" algn="ctr">
            <a:buNone/>
          </a:pPr>
          <a:r>
            <a:rPr lang="pl-PL" sz="2400" b="1" dirty="0">
              <a:latin typeface="Arial Narrow" panose="020B0606020202030204" pitchFamily="34" charset="0"/>
            </a:rPr>
            <a:t>w sprawie ochrony osób fizycznych w związku z przetwarzaniem danych osobowych i w sprawie swobodnego przepływu takich danych oraz uchylenia dyrektywy 95/46/WE </a:t>
          </a:r>
          <a:endParaRPr lang="pl-PL" sz="2400" b="1" dirty="0"/>
        </a:p>
      </dgm:t>
    </dgm:pt>
    <dgm:pt modelId="{D98C983A-9A4C-40CF-839B-25F292CE7C2E}" type="parTrans" cxnId="{5646D328-AD33-4872-9EB7-E630AD934AAD}">
      <dgm:prSet/>
      <dgm:spPr/>
      <dgm:t>
        <a:bodyPr/>
        <a:lstStyle/>
        <a:p>
          <a:endParaRPr lang="pl-PL"/>
        </a:p>
      </dgm:t>
    </dgm:pt>
    <dgm:pt modelId="{4E30C3DB-011A-4BA3-9992-3BA1FDBE6074}" type="sibTrans" cxnId="{5646D328-AD33-4872-9EB7-E630AD934AAD}">
      <dgm:prSet/>
      <dgm:spPr/>
      <dgm:t>
        <a:bodyPr/>
        <a:lstStyle/>
        <a:p>
          <a:endParaRPr lang="pl-PL"/>
        </a:p>
      </dgm:t>
    </dgm:pt>
    <dgm:pt modelId="{20521111-2C73-469D-A479-67F67DE1585B}">
      <dgm:prSet phldrT="[Tekst]" custT="1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marL="0" indent="0" algn="ctr">
            <a:buNone/>
          </a:pPr>
          <a:endParaRPr lang="pl-PL" sz="2400" b="1" dirty="0"/>
        </a:p>
      </dgm:t>
    </dgm:pt>
    <dgm:pt modelId="{0758C227-ED8E-4965-A900-0D2C7676ECAC}" type="parTrans" cxnId="{ADA46AD2-5364-4460-ABB1-F78188D61F03}">
      <dgm:prSet/>
      <dgm:spPr/>
    </dgm:pt>
    <dgm:pt modelId="{66550AC9-5EB0-4FFE-AF6D-1BF37AD561BE}" type="sibTrans" cxnId="{ADA46AD2-5364-4460-ABB1-F78188D61F03}">
      <dgm:prSet/>
      <dgm:spPr/>
    </dgm:pt>
    <dgm:pt modelId="{2AEC83BA-CDE5-4CA2-A84D-4C61BB2B33DE}">
      <dgm:prSet phldrT="[Tekst]" custT="1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marL="0" indent="0" algn="ctr">
            <a:buNone/>
          </a:pPr>
          <a:r>
            <a:rPr lang="pl-PL" sz="2400" b="1" dirty="0">
              <a:latin typeface="Arial Narrow" panose="020B0606020202030204" pitchFamily="34" charset="0"/>
            </a:rPr>
            <a:t>z dnia 27 kwietnia 2016 roku</a:t>
          </a:r>
          <a:endParaRPr lang="pl-PL" sz="2400" b="1" dirty="0"/>
        </a:p>
      </dgm:t>
    </dgm:pt>
    <dgm:pt modelId="{025414D1-67E4-4EF2-B50E-79A8C01F168F}" type="parTrans" cxnId="{C4BB37D0-E897-45E7-93BB-9E97D7816111}">
      <dgm:prSet/>
      <dgm:spPr/>
    </dgm:pt>
    <dgm:pt modelId="{29EFE3B5-B7C0-4D0B-9F1F-D97343614FCF}" type="sibTrans" cxnId="{C4BB37D0-E897-45E7-93BB-9E97D7816111}">
      <dgm:prSet/>
      <dgm:spPr/>
    </dgm:pt>
    <dgm:pt modelId="{11764AF5-B6FB-44CF-AAEB-5555FB8ABAE5}">
      <dgm:prSet phldrT="[Tekst]" custT="1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marL="0" indent="0" algn="ctr">
            <a:buNone/>
          </a:pPr>
          <a:r>
            <a:rPr lang="pl-PL" sz="2400" b="1" dirty="0">
              <a:latin typeface="Arial Narrow" panose="020B0606020202030204" pitchFamily="34" charset="0"/>
            </a:rPr>
            <a:t>i Rady (UE) 2016/679</a:t>
          </a:r>
          <a:endParaRPr lang="pl-PL" sz="2400" b="1" dirty="0"/>
        </a:p>
      </dgm:t>
    </dgm:pt>
    <dgm:pt modelId="{17312C2D-1B8A-4F93-905A-130DDAA45ED3}" type="parTrans" cxnId="{38B13DC9-BFC8-4929-AD7F-2AC3CF169752}">
      <dgm:prSet/>
      <dgm:spPr/>
    </dgm:pt>
    <dgm:pt modelId="{E3C264BF-2A83-431D-B09E-308AE15B8087}" type="sibTrans" cxnId="{38B13DC9-BFC8-4929-AD7F-2AC3CF169752}">
      <dgm:prSet/>
      <dgm:spPr/>
    </dgm:pt>
    <dgm:pt modelId="{1E6D7E80-AC59-49A9-91DE-4E26FC6EAB1B}" type="pres">
      <dgm:prSet presAssocID="{AC345862-5B76-4BEC-8646-384C8DF91898}" presName="Name0" presStyleCnt="0">
        <dgm:presLayoutVars>
          <dgm:dir/>
          <dgm:animLvl val="lvl"/>
          <dgm:resizeHandles/>
        </dgm:presLayoutVars>
      </dgm:prSet>
      <dgm:spPr/>
    </dgm:pt>
    <dgm:pt modelId="{EFAA6A19-8488-41F1-8DE5-1591986D1EBD}" type="pres">
      <dgm:prSet presAssocID="{7397B3FE-4C40-44AB-81C4-83391CF94F13}" presName="linNode" presStyleCnt="0"/>
      <dgm:spPr/>
    </dgm:pt>
    <dgm:pt modelId="{B5EDB3D7-FFE2-4E94-A4EA-DEAC68F63B85}" type="pres">
      <dgm:prSet presAssocID="{7397B3FE-4C40-44AB-81C4-83391CF94F13}" presName="parentShp" presStyleLbl="node1" presStyleIdx="0" presStyleCnt="1" custScaleX="60719" custScaleY="58845" custLinFactNeighborX="642" custLinFactNeighborY="-1306">
        <dgm:presLayoutVars>
          <dgm:bulletEnabled val="1"/>
        </dgm:presLayoutVars>
      </dgm:prSet>
      <dgm:spPr/>
    </dgm:pt>
    <dgm:pt modelId="{E075EB74-4259-4E82-B28F-71BA0A8039D7}" type="pres">
      <dgm:prSet presAssocID="{7397B3FE-4C40-44AB-81C4-83391CF94F13}" presName="childShp" presStyleLbl="bgAccFollowNode1" presStyleIdx="0" presStyleCnt="1" custScaleX="123827" custScaleY="102754" custLinFactNeighborX="12285" custLinFactNeighborY="-5013">
        <dgm:presLayoutVars>
          <dgm:bulletEnabled val="1"/>
        </dgm:presLayoutVars>
      </dgm:prSet>
      <dgm:spPr/>
    </dgm:pt>
  </dgm:ptLst>
  <dgm:cxnLst>
    <dgm:cxn modelId="{9E59FC06-0824-44A3-A083-187A3EB87652}" type="presOf" srcId="{20521111-2C73-469D-A479-67F67DE1585B}" destId="{E075EB74-4259-4E82-B28F-71BA0A8039D7}" srcOrd="0" destOrd="0" presId="urn:microsoft.com/office/officeart/2005/8/layout/vList6"/>
    <dgm:cxn modelId="{5646D328-AD33-4872-9EB7-E630AD934AAD}" srcId="{7397B3FE-4C40-44AB-81C4-83391CF94F13}" destId="{A37B6B7A-A6D5-416E-B347-56C3318BA23D}" srcOrd="4" destOrd="0" parTransId="{D98C983A-9A4C-40CF-839B-25F292CE7C2E}" sibTransId="{4E30C3DB-011A-4BA3-9992-3BA1FDBE6074}"/>
    <dgm:cxn modelId="{7291657A-F6BA-4251-BDF7-2FBA90209B2F}" type="presOf" srcId="{11764AF5-B6FB-44CF-AAEB-5555FB8ABAE5}" destId="{E075EB74-4259-4E82-B28F-71BA0A8039D7}" srcOrd="0" destOrd="2" presId="urn:microsoft.com/office/officeart/2005/8/layout/vList6"/>
    <dgm:cxn modelId="{2F2E427B-937E-400A-B834-578A663FBA55}" type="presOf" srcId="{2AEC83BA-CDE5-4CA2-A84D-4C61BB2B33DE}" destId="{E075EB74-4259-4E82-B28F-71BA0A8039D7}" srcOrd="0" destOrd="3" presId="urn:microsoft.com/office/officeart/2005/8/layout/vList6"/>
    <dgm:cxn modelId="{5398F07D-90F1-436D-B8C1-11DB9CE3C671}" type="presOf" srcId="{7397B3FE-4C40-44AB-81C4-83391CF94F13}" destId="{B5EDB3D7-FFE2-4E94-A4EA-DEAC68F63B85}" srcOrd="0" destOrd="0" presId="urn:microsoft.com/office/officeart/2005/8/layout/vList6"/>
    <dgm:cxn modelId="{7B7FF282-9998-4666-B539-39B63AD087E2}" srcId="{7397B3FE-4C40-44AB-81C4-83391CF94F13}" destId="{22E67504-0F17-4842-BB4C-5389E5A24883}" srcOrd="1" destOrd="0" parTransId="{BD136227-4495-4C81-A1A4-2F1AFDA21798}" sibTransId="{41007CC4-233C-4CCB-98C6-34B945D10F89}"/>
    <dgm:cxn modelId="{4E1318A6-A723-4AC6-937E-03153EA8E908}" type="presOf" srcId="{AC345862-5B76-4BEC-8646-384C8DF91898}" destId="{1E6D7E80-AC59-49A9-91DE-4E26FC6EAB1B}" srcOrd="0" destOrd="0" presId="urn:microsoft.com/office/officeart/2005/8/layout/vList6"/>
    <dgm:cxn modelId="{38B13DC9-BFC8-4929-AD7F-2AC3CF169752}" srcId="{7397B3FE-4C40-44AB-81C4-83391CF94F13}" destId="{11764AF5-B6FB-44CF-AAEB-5555FB8ABAE5}" srcOrd="2" destOrd="0" parTransId="{17312C2D-1B8A-4F93-905A-130DDAA45ED3}" sibTransId="{E3C264BF-2A83-431D-B09E-308AE15B8087}"/>
    <dgm:cxn modelId="{959A72CB-E909-4F61-8B38-F2190E6F4A3C}" type="presOf" srcId="{22E67504-0F17-4842-BB4C-5389E5A24883}" destId="{E075EB74-4259-4E82-B28F-71BA0A8039D7}" srcOrd="0" destOrd="1" presId="urn:microsoft.com/office/officeart/2005/8/layout/vList6"/>
    <dgm:cxn modelId="{C4BB37D0-E897-45E7-93BB-9E97D7816111}" srcId="{7397B3FE-4C40-44AB-81C4-83391CF94F13}" destId="{2AEC83BA-CDE5-4CA2-A84D-4C61BB2B33DE}" srcOrd="3" destOrd="0" parTransId="{025414D1-67E4-4EF2-B50E-79A8C01F168F}" sibTransId="{29EFE3B5-B7C0-4D0B-9F1F-D97343614FCF}"/>
    <dgm:cxn modelId="{ADA46AD2-5364-4460-ABB1-F78188D61F03}" srcId="{7397B3FE-4C40-44AB-81C4-83391CF94F13}" destId="{20521111-2C73-469D-A479-67F67DE1585B}" srcOrd="0" destOrd="0" parTransId="{0758C227-ED8E-4965-A900-0D2C7676ECAC}" sibTransId="{66550AC9-5EB0-4FFE-AF6D-1BF37AD561BE}"/>
    <dgm:cxn modelId="{D385AEF9-CD71-4FA9-A8EF-DF8AE541467E}" type="presOf" srcId="{A37B6B7A-A6D5-416E-B347-56C3318BA23D}" destId="{E075EB74-4259-4E82-B28F-71BA0A8039D7}" srcOrd="0" destOrd="4" presId="urn:microsoft.com/office/officeart/2005/8/layout/vList6"/>
    <dgm:cxn modelId="{D5106BFA-D55D-46DD-8D8A-125A591AD7C9}" srcId="{AC345862-5B76-4BEC-8646-384C8DF91898}" destId="{7397B3FE-4C40-44AB-81C4-83391CF94F13}" srcOrd="0" destOrd="0" parTransId="{E0D5E366-78DE-44A9-B783-0FE4668731F2}" sibTransId="{6D8D8567-68FA-4414-AE51-F09B2534BA85}"/>
    <dgm:cxn modelId="{CE84E073-F1E8-4B98-9436-751F698AF6C1}" type="presParOf" srcId="{1E6D7E80-AC59-49A9-91DE-4E26FC6EAB1B}" destId="{EFAA6A19-8488-41F1-8DE5-1591986D1EBD}" srcOrd="0" destOrd="0" presId="urn:microsoft.com/office/officeart/2005/8/layout/vList6"/>
    <dgm:cxn modelId="{69D87112-DE10-4D94-B239-AA02209AA8F8}" type="presParOf" srcId="{EFAA6A19-8488-41F1-8DE5-1591986D1EBD}" destId="{B5EDB3D7-FFE2-4E94-A4EA-DEAC68F63B85}" srcOrd="0" destOrd="0" presId="urn:microsoft.com/office/officeart/2005/8/layout/vList6"/>
    <dgm:cxn modelId="{C40531A6-744A-46BC-BF63-27AE86146FA7}" type="presParOf" srcId="{EFAA6A19-8488-41F1-8DE5-1591986D1EBD}" destId="{E075EB74-4259-4E82-B28F-71BA0A8039D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B4B9F0-F62D-4808-950B-5A187E65DEA8}" type="doc">
      <dgm:prSet loTypeId="urn:microsoft.com/office/officeart/2008/layout/VerticalCurvedList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B9061246-CFC3-4D0D-BBD4-9C645622CA08}">
      <dgm:prSet/>
      <dgm:spPr/>
      <dgm:t>
        <a:bodyPr/>
        <a:lstStyle/>
        <a:p>
          <a:r>
            <a:rPr lang="pl-PL" dirty="0"/>
            <a:t>Legalność</a:t>
          </a:r>
        </a:p>
      </dgm:t>
    </dgm:pt>
    <dgm:pt modelId="{1501BF18-10A9-400B-B64E-E2828BC43AE6}" type="parTrans" cxnId="{79DC2659-4354-4652-9BE5-F1E2A6334D88}">
      <dgm:prSet/>
      <dgm:spPr/>
      <dgm:t>
        <a:bodyPr/>
        <a:lstStyle/>
        <a:p>
          <a:endParaRPr lang="pl-PL"/>
        </a:p>
      </dgm:t>
    </dgm:pt>
    <dgm:pt modelId="{7D69FACC-94CA-44FF-A0E9-975779477DC9}" type="sibTrans" cxnId="{79DC2659-4354-4652-9BE5-F1E2A6334D88}">
      <dgm:prSet/>
      <dgm:spPr/>
      <dgm:t>
        <a:bodyPr/>
        <a:lstStyle/>
        <a:p>
          <a:endParaRPr lang="pl-PL"/>
        </a:p>
      </dgm:t>
    </dgm:pt>
    <dgm:pt modelId="{EFFE5BBC-302A-4A65-AC1D-1CA9028CEEED}">
      <dgm:prSet/>
      <dgm:spPr/>
      <dgm:t>
        <a:bodyPr/>
        <a:lstStyle/>
        <a:p>
          <a:r>
            <a:rPr lang="pl-PL" dirty="0"/>
            <a:t>Adekwatność do celów</a:t>
          </a:r>
        </a:p>
      </dgm:t>
    </dgm:pt>
    <dgm:pt modelId="{15E80508-EEE9-49C8-A758-B67F9360AC40}" type="parTrans" cxnId="{736898F7-1132-4474-8F13-BE6C85D459F1}">
      <dgm:prSet/>
      <dgm:spPr/>
      <dgm:t>
        <a:bodyPr/>
        <a:lstStyle/>
        <a:p>
          <a:endParaRPr lang="pl-PL"/>
        </a:p>
      </dgm:t>
    </dgm:pt>
    <dgm:pt modelId="{105FDDE7-322B-4BF3-BCC8-57299E3A4BB9}" type="sibTrans" cxnId="{736898F7-1132-4474-8F13-BE6C85D459F1}">
      <dgm:prSet/>
      <dgm:spPr/>
      <dgm:t>
        <a:bodyPr/>
        <a:lstStyle/>
        <a:p>
          <a:endParaRPr lang="pl-PL"/>
        </a:p>
      </dgm:t>
    </dgm:pt>
    <dgm:pt modelId="{2007EA04-1D99-42B1-8F70-5B90FEC75343}">
      <dgm:prSet/>
      <dgm:spPr/>
      <dgm:t>
        <a:bodyPr/>
        <a:lstStyle/>
        <a:p>
          <a:r>
            <a:rPr lang="pl-PL" dirty="0"/>
            <a:t>Ograniczenie przechowywania danych</a:t>
          </a:r>
        </a:p>
      </dgm:t>
    </dgm:pt>
    <dgm:pt modelId="{41FC06B3-883D-4859-BB12-8FA03260303D}" type="parTrans" cxnId="{57DA378A-9DCA-4DD8-94BD-A8F0E0662898}">
      <dgm:prSet/>
      <dgm:spPr/>
      <dgm:t>
        <a:bodyPr/>
        <a:lstStyle/>
        <a:p>
          <a:endParaRPr lang="pl-PL"/>
        </a:p>
      </dgm:t>
    </dgm:pt>
    <dgm:pt modelId="{DECB6E33-41EA-443F-A116-0E91CA89BC21}" type="sibTrans" cxnId="{57DA378A-9DCA-4DD8-94BD-A8F0E0662898}">
      <dgm:prSet/>
      <dgm:spPr/>
      <dgm:t>
        <a:bodyPr/>
        <a:lstStyle/>
        <a:p>
          <a:endParaRPr lang="pl-PL"/>
        </a:p>
      </dgm:t>
    </dgm:pt>
    <dgm:pt modelId="{B3E6851D-B3AF-4A17-9D67-F7E849C4AB01}">
      <dgm:prSet/>
      <dgm:spPr/>
      <dgm:t>
        <a:bodyPr/>
        <a:lstStyle/>
        <a:p>
          <a:r>
            <a:rPr lang="pl-PL" dirty="0"/>
            <a:t>Celowość</a:t>
          </a:r>
        </a:p>
      </dgm:t>
    </dgm:pt>
    <dgm:pt modelId="{8EEC5917-DBEF-4728-91D4-308A8114FAFE}" type="parTrans" cxnId="{17380BB5-B98F-4CA6-B532-7DC35004F53F}">
      <dgm:prSet/>
      <dgm:spPr/>
      <dgm:t>
        <a:bodyPr/>
        <a:lstStyle/>
        <a:p>
          <a:endParaRPr lang="pl-PL"/>
        </a:p>
      </dgm:t>
    </dgm:pt>
    <dgm:pt modelId="{5E6B7DDF-8876-4461-9D88-6D832C39E635}" type="sibTrans" cxnId="{17380BB5-B98F-4CA6-B532-7DC35004F53F}">
      <dgm:prSet/>
      <dgm:spPr/>
      <dgm:t>
        <a:bodyPr/>
        <a:lstStyle/>
        <a:p>
          <a:endParaRPr lang="pl-PL"/>
        </a:p>
      </dgm:t>
    </dgm:pt>
    <dgm:pt modelId="{59A18144-F0E5-444E-8D2D-7A0EA4E2875A}">
      <dgm:prSet/>
      <dgm:spPr/>
      <dgm:t>
        <a:bodyPr/>
        <a:lstStyle/>
        <a:p>
          <a:r>
            <a:rPr lang="pl-PL" dirty="0"/>
            <a:t>Merytoryczna poprawność</a:t>
          </a:r>
        </a:p>
      </dgm:t>
    </dgm:pt>
    <dgm:pt modelId="{E6FB07E5-AF68-421F-8400-300C0674BA74}" type="parTrans" cxnId="{0AB99FE3-9AE5-4B45-80FF-E0E5FC953DCF}">
      <dgm:prSet/>
      <dgm:spPr/>
      <dgm:t>
        <a:bodyPr/>
        <a:lstStyle/>
        <a:p>
          <a:endParaRPr lang="pl-PL"/>
        </a:p>
      </dgm:t>
    </dgm:pt>
    <dgm:pt modelId="{F200541C-AC06-4628-8006-690CE508ABC9}" type="sibTrans" cxnId="{0AB99FE3-9AE5-4B45-80FF-E0E5FC953DCF}">
      <dgm:prSet/>
      <dgm:spPr/>
      <dgm:t>
        <a:bodyPr/>
        <a:lstStyle/>
        <a:p>
          <a:endParaRPr lang="pl-PL"/>
        </a:p>
      </dgm:t>
    </dgm:pt>
    <dgm:pt modelId="{802B2585-7A9C-421E-A175-9B4351EAAE47}">
      <dgm:prSet/>
      <dgm:spPr/>
      <dgm:t>
        <a:bodyPr/>
        <a:lstStyle/>
        <a:p>
          <a:r>
            <a:rPr lang="pl-PL" dirty="0"/>
            <a:t>Integralność, poufność, rozliczalność, przejrzystość</a:t>
          </a:r>
        </a:p>
      </dgm:t>
    </dgm:pt>
    <dgm:pt modelId="{44A25D54-CB0C-4C11-B9C5-1715D28E81B5}" type="parTrans" cxnId="{1FE29BB1-1AB5-47BC-9D62-6A3B8625C2DC}">
      <dgm:prSet/>
      <dgm:spPr/>
      <dgm:t>
        <a:bodyPr/>
        <a:lstStyle/>
        <a:p>
          <a:endParaRPr lang="pl-PL"/>
        </a:p>
      </dgm:t>
    </dgm:pt>
    <dgm:pt modelId="{45B7B849-AF25-4467-935A-AC882AB32537}" type="sibTrans" cxnId="{1FE29BB1-1AB5-47BC-9D62-6A3B8625C2DC}">
      <dgm:prSet/>
      <dgm:spPr/>
      <dgm:t>
        <a:bodyPr/>
        <a:lstStyle/>
        <a:p>
          <a:endParaRPr lang="pl-PL"/>
        </a:p>
      </dgm:t>
    </dgm:pt>
    <dgm:pt modelId="{26884292-1187-4B2F-A11B-CAA4B8F7E035}" type="pres">
      <dgm:prSet presAssocID="{0FB4B9F0-F62D-4808-950B-5A187E65DEA8}" presName="Name0" presStyleCnt="0">
        <dgm:presLayoutVars>
          <dgm:chMax val="7"/>
          <dgm:chPref val="7"/>
          <dgm:dir/>
        </dgm:presLayoutVars>
      </dgm:prSet>
      <dgm:spPr/>
    </dgm:pt>
    <dgm:pt modelId="{5391A8F9-4FAD-4ECD-ADAA-59CFE93243B6}" type="pres">
      <dgm:prSet presAssocID="{0FB4B9F0-F62D-4808-950B-5A187E65DEA8}" presName="Name1" presStyleCnt="0"/>
      <dgm:spPr/>
    </dgm:pt>
    <dgm:pt modelId="{5C9D67A9-3B5A-408F-99DB-E076A1AC470D}" type="pres">
      <dgm:prSet presAssocID="{0FB4B9F0-F62D-4808-950B-5A187E65DEA8}" presName="cycle" presStyleCnt="0"/>
      <dgm:spPr/>
    </dgm:pt>
    <dgm:pt modelId="{61A1D88F-FF07-41DE-AAEA-6D98119672DE}" type="pres">
      <dgm:prSet presAssocID="{0FB4B9F0-F62D-4808-950B-5A187E65DEA8}" presName="srcNode" presStyleLbl="node1" presStyleIdx="0" presStyleCnt="6"/>
      <dgm:spPr/>
    </dgm:pt>
    <dgm:pt modelId="{E710C28D-B8CA-40AF-9014-94BCBF4A80E3}" type="pres">
      <dgm:prSet presAssocID="{0FB4B9F0-F62D-4808-950B-5A187E65DEA8}" presName="conn" presStyleLbl="parChTrans1D2" presStyleIdx="0" presStyleCnt="1"/>
      <dgm:spPr/>
    </dgm:pt>
    <dgm:pt modelId="{F797F10A-0777-460F-8856-8BF2BFD0E3FF}" type="pres">
      <dgm:prSet presAssocID="{0FB4B9F0-F62D-4808-950B-5A187E65DEA8}" presName="extraNode" presStyleLbl="node1" presStyleIdx="0" presStyleCnt="6"/>
      <dgm:spPr/>
    </dgm:pt>
    <dgm:pt modelId="{A451DC3D-5E12-4601-A642-A241DB0CAB65}" type="pres">
      <dgm:prSet presAssocID="{0FB4B9F0-F62D-4808-950B-5A187E65DEA8}" presName="dstNode" presStyleLbl="node1" presStyleIdx="0" presStyleCnt="6"/>
      <dgm:spPr/>
    </dgm:pt>
    <dgm:pt modelId="{701FB7EE-B9CF-449E-8B54-DF0A97C2CA71}" type="pres">
      <dgm:prSet presAssocID="{B9061246-CFC3-4D0D-BBD4-9C645622CA08}" presName="text_1" presStyleLbl="node1" presStyleIdx="0" presStyleCnt="6">
        <dgm:presLayoutVars>
          <dgm:bulletEnabled val="1"/>
        </dgm:presLayoutVars>
      </dgm:prSet>
      <dgm:spPr/>
    </dgm:pt>
    <dgm:pt modelId="{F51E7D4B-F669-4028-BCDB-5EA65C097628}" type="pres">
      <dgm:prSet presAssocID="{B9061246-CFC3-4D0D-BBD4-9C645622CA08}" presName="accent_1" presStyleCnt="0"/>
      <dgm:spPr/>
    </dgm:pt>
    <dgm:pt modelId="{379B9D7E-EDF1-4174-A629-DC534C6ACEDD}" type="pres">
      <dgm:prSet presAssocID="{B9061246-CFC3-4D0D-BBD4-9C645622CA08}" presName="accentRepeatNode" presStyleLbl="solidFgAcc1" presStyleIdx="0" presStyleCnt="6"/>
      <dgm:spPr/>
    </dgm:pt>
    <dgm:pt modelId="{8FC41461-9D52-44EF-9FBB-078C3C3A1127}" type="pres">
      <dgm:prSet presAssocID="{B3E6851D-B3AF-4A17-9D67-F7E849C4AB01}" presName="text_2" presStyleLbl="node1" presStyleIdx="1" presStyleCnt="6">
        <dgm:presLayoutVars>
          <dgm:bulletEnabled val="1"/>
        </dgm:presLayoutVars>
      </dgm:prSet>
      <dgm:spPr/>
    </dgm:pt>
    <dgm:pt modelId="{D56FAA70-0B4A-475E-BBAE-CCBCD74ED647}" type="pres">
      <dgm:prSet presAssocID="{B3E6851D-B3AF-4A17-9D67-F7E849C4AB01}" presName="accent_2" presStyleCnt="0"/>
      <dgm:spPr/>
    </dgm:pt>
    <dgm:pt modelId="{2AC4E9EB-01D1-4456-B8B6-0112891C4619}" type="pres">
      <dgm:prSet presAssocID="{B3E6851D-B3AF-4A17-9D67-F7E849C4AB01}" presName="accentRepeatNode" presStyleLbl="solidFgAcc1" presStyleIdx="1" presStyleCnt="6"/>
      <dgm:spPr/>
    </dgm:pt>
    <dgm:pt modelId="{3D17DAED-0C80-43B3-A3DE-DF32C41B030A}" type="pres">
      <dgm:prSet presAssocID="{EFFE5BBC-302A-4A65-AC1D-1CA9028CEEED}" presName="text_3" presStyleLbl="node1" presStyleIdx="2" presStyleCnt="6">
        <dgm:presLayoutVars>
          <dgm:bulletEnabled val="1"/>
        </dgm:presLayoutVars>
      </dgm:prSet>
      <dgm:spPr/>
    </dgm:pt>
    <dgm:pt modelId="{3DDC9C0C-A5A4-45EB-8ED5-5F4BFE0E22CC}" type="pres">
      <dgm:prSet presAssocID="{EFFE5BBC-302A-4A65-AC1D-1CA9028CEEED}" presName="accent_3" presStyleCnt="0"/>
      <dgm:spPr/>
    </dgm:pt>
    <dgm:pt modelId="{A2DFC6CD-52B6-4C77-A513-72D02D3F14A7}" type="pres">
      <dgm:prSet presAssocID="{EFFE5BBC-302A-4A65-AC1D-1CA9028CEEED}" presName="accentRepeatNode" presStyleLbl="solidFgAcc1" presStyleIdx="2" presStyleCnt="6"/>
      <dgm:spPr/>
    </dgm:pt>
    <dgm:pt modelId="{3A054A9F-B667-45B9-806F-07F0B79F6496}" type="pres">
      <dgm:prSet presAssocID="{59A18144-F0E5-444E-8D2D-7A0EA4E2875A}" presName="text_4" presStyleLbl="node1" presStyleIdx="3" presStyleCnt="6">
        <dgm:presLayoutVars>
          <dgm:bulletEnabled val="1"/>
        </dgm:presLayoutVars>
      </dgm:prSet>
      <dgm:spPr/>
    </dgm:pt>
    <dgm:pt modelId="{D01B934A-197F-47D4-871F-6059B304FFB0}" type="pres">
      <dgm:prSet presAssocID="{59A18144-F0E5-444E-8D2D-7A0EA4E2875A}" presName="accent_4" presStyleCnt="0"/>
      <dgm:spPr/>
    </dgm:pt>
    <dgm:pt modelId="{B8266BC1-EAE3-485B-8825-9115CE11C20A}" type="pres">
      <dgm:prSet presAssocID="{59A18144-F0E5-444E-8D2D-7A0EA4E2875A}" presName="accentRepeatNode" presStyleLbl="solidFgAcc1" presStyleIdx="3" presStyleCnt="6"/>
      <dgm:spPr/>
    </dgm:pt>
    <dgm:pt modelId="{D23A5B3D-828F-4EDD-84E6-08E119B8A959}" type="pres">
      <dgm:prSet presAssocID="{2007EA04-1D99-42B1-8F70-5B90FEC75343}" presName="text_5" presStyleLbl="node1" presStyleIdx="4" presStyleCnt="6">
        <dgm:presLayoutVars>
          <dgm:bulletEnabled val="1"/>
        </dgm:presLayoutVars>
      </dgm:prSet>
      <dgm:spPr/>
    </dgm:pt>
    <dgm:pt modelId="{6E606A4C-606F-4535-9AEF-7BDA6DE10D20}" type="pres">
      <dgm:prSet presAssocID="{2007EA04-1D99-42B1-8F70-5B90FEC75343}" presName="accent_5" presStyleCnt="0"/>
      <dgm:spPr/>
    </dgm:pt>
    <dgm:pt modelId="{FFB5D828-D99F-423E-871C-2D2F1CA04B15}" type="pres">
      <dgm:prSet presAssocID="{2007EA04-1D99-42B1-8F70-5B90FEC75343}" presName="accentRepeatNode" presStyleLbl="solidFgAcc1" presStyleIdx="4" presStyleCnt="6"/>
      <dgm:spPr/>
    </dgm:pt>
    <dgm:pt modelId="{47F42C8D-FCF8-4139-9563-964D24DFF8A0}" type="pres">
      <dgm:prSet presAssocID="{802B2585-7A9C-421E-A175-9B4351EAAE47}" presName="text_6" presStyleLbl="node1" presStyleIdx="5" presStyleCnt="6">
        <dgm:presLayoutVars>
          <dgm:bulletEnabled val="1"/>
        </dgm:presLayoutVars>
      </dgm:prSet>
      <dgm:spPr/>
    </dgm:pt>
    <dgm:pt modelId="{8AA8D9E2-C697-4DA0-8132-70A86CA58964}" type="pres">
      <dgm:prSet presAssocID="{802B2585-7A9C-421E-A175-9B4351EAAE47}" presName="accent_6" presStyleCnt="0"/>
      <dgm:spPr/>
    </dgm:pt>
    <dgm:pt modelId="{9786F4FC-2B01-4420-AED3-B1F7AC914692}" type="pres">
      <dgm:prSet presAssocID="{802B2585-7A9C-421E-A175-9B4351EAAE47}" presName="accentRepeatNode" presStyleLbl="solidFgAcc1" presStyleIdx="5" presStyleCnt="6"/>
      <dgm:spPr/>
    </dgm:pt>
  </dgm:ptLst>
  <dgm:cxnLst>
    <dgm:cxn modelId="{FC9E5603-76F9-4D30-B1BB-44CB51113144}" type="presOf" srcId="{2007EA04-1D99-42B1-8F70-5B90FEC75343}" destId="{D23A5B3D-828F-4EDD-84E6-08E119B8A959}" srcOrd="0" destOrd="0" presId="urn:microsoft.com/office/officeart/2008/layout/VerticalCurvedList"/>
    <dgm:cxn modelId="{1CE12B1C-EF7C-487D-853C-15E9FD9EFBD9}" type="presOf" srcId="{59A18144-F0E5-444E-8D2D-7A0EA4E2875A}" destId="{3A054A9F-B667-45B9-806F-07F0B79F6496}" srcOrd="0" destOrd="0" presId="urn:microsoft.com/office/officeart/2008/layout/VerticalCurvedList"/>
    <dgm:cxn modelId="{12C02531-4B61-4816-A3E5-AB4452A46D91}" type="presOf" srcId="{B3E6851D-B3AF-4A17-9D67-F7E849C4AB01}" destId="{8FC41461-9D52-44EF-9FBB-078C3C3A1127}" srcOrd="0" destOrd="0" presId="urn:microsoft.com/office/officeart/2008/layout/VerticalCurvedList"/>
    <dgm:cxn modelId="{DED32665-85F1-45B3-A30A-DEBA73162E2B}" type="presOf" srcId="{0FB4B9F0-F62D-4808-950B-5A187E65DEA8}" destId="{26884292-1187-4B2F-A11B-CAA4B8F7E035}" srcOrd="0" destOrd="0" presId="urn:microsoft.com/office/officeart/2008/layout/VerticalCurvedList"/>
    <dgm:cxn modelId="{7F07BF45-28EE-40A8-A642-6F222FD9D03D}" type="presOf" srcId="{EFFE5BBC-302A-4A65-AC1D-1CA9028CEEED}" destId="{3D17DAED-0C80-43B3-A3DE-DF32C41B030A}" srcOrd="0" destOrd="0" presId="urn:microsoft.com/office/officeart/2008/layout/VerticalCurvedList"/>
    <dgm:cxn modelId="{79DC2659-4354-4652-9BE5-F1E2A6334D88}" srcId="{0FB4B9F0-F62D-4808-950B-5A187E65DEA8}" destId="{B9061246-CFC3-4D0D-BBD4-9C645622CA08}" srcOrd="0" destOrd="0" parTransId="{1501BF18-10A9-400B-B64E-E2828BC43AE6}" sibTransId="{7D69FACC-94CA-44FF-A0E9-975779477DC9}"/>
    <dgm:cxn modelId="{DBEA7B83-7ABB-4BA1-BC99-E37A85AD5C4E}" type="presOf" srcId="{7D69FACC-94CA-44FF-A0E9-975779477DC9}" destId="{E710C28D-B8CA-40AF-9014-94BCBF4A80E3}" srcOrd="0" destOrd="0" presId="urn:microsoft.com/office/officeart/2008/layout/VerticalCurvedList"/>
    <dgm:cxn modelId="{57DA378A-9DCA-4DD8-94BD-A8F0E0662898}" srcId="{0FB4B9F0-F62D-4808-950B-5A187E65DEA8}" destId="{2007EA04-1D99-42B1-8F70-5B90FEC75343}" srcOrd="4" destOrd="0" parTransId="{41FC06B3-883D-4859-BB12-8FA03260303D}" sibTransId="{DECB6E33-41EA-443F-A116-0E91CA89BC21}"/>
    <dgm:cxn modelId="{760F2E8C-39B0-423F-9059-3BF221BBF845}" type="presOf" srcId="{802B2585-7A9C-421E-A175-9B4351EAAE47}" destId="{47F42C8D-FCF8-4139-9563-964D24DFF8A0}" srcOrd="0" destOrd="0" presId="urn:microsoft.com/office/officeart/2008/layout/VerticalCurvedList"/>
    <dgm:cxn modelId="{1FE29BB1-1AB5-47BC-9D62-6A3B8625C2DC}" srcId="{0FB4B9F0-F62D-4808-950B-5A187E65DEA8}" destId="{802B2585-7A9C-421E-A175-9B4351EAAE47}" srcOrd="5" destOrd="0" parTransId="{44A25D54-CB0C-4C11-B9C5-1715D28E81B5}" sibTransId="{45B7B849-AF25-4467-935A-AC882AB32537}"/>
    <dgm:cxn modelId="{17380BB5-B98F-4CA6-B532-7DC35004F53F}" srcId="{0FB4B9F0-F62D-4808-950B-5A187E65DEA8}" destId="{B3E6851D-B3AF-4A17-9D67-F7E849C4AB01}" srcOrd="1" destOrd="0" parTransId="{8EEC5917-DBEF-4728-91D4-308A8114FAFE}" sibTransId="{5E6B7DDF-8876-4461-9D88-6D832C39E635}"/>
    <dgm:cxn modelId="{52B43CCF-0F9A-4FB1-BB85-E3CEF7C55AB1}" type="presOf" srcId="{B9061246-CFC3-4D0D-BBD4-9C645622CA08}" destId="{701FB7EE-B9CF-449E-8B54-DF0A97C2CA71}" srcOrd="0" destOrd="0" presId="urn:microsoft.com/office/officeart/2008/layout/VerticalCurvedList"/>
    <dgm:cxn modelId="{0AB99FE3-9AE5-4B45-80FF-E0E5FC953DCF}" srcId="{0FB4B9F0-F62D-4808-950B-5A187E65DEA8}" destId="{59A18144-F0E5-444E-8D2D-7A0EA4E2875A}" srcOrd="3" destOrd="0" parTransId="{E6FB07E5-AF68-421F-8400-300C0674BA74}" sibTransId="{F200541C-AC06-4628-8006-690CE508ABC9}"/>
    <dgm:cxn modelId="{736898F7-1132-4474-8F13-BE6C85D459F1}" srcId="{0FB4B9F0-F62D-4808-950B-5A187E65DEA8}" destId="{EFFE5BBC-302A-4A65-AC1D-1CA9028CEEED}" srcOrd="2" destOrd="0" parTransId="{15E80508-EEE9-49C8-A758-B67F9360AC40}" sibTransId="{105FDDE7-322B-4BF3-BCC8-57299E3A4BB9}"/>
    <dgm:cxn modelId="{87A555AD-60D9-4CEE-BCEE-63BFB285A566}" type="presParOf" srcId="{26884292-1187-4B2F-A11B-CAA4B8F7E035}" destId="{5391A8F9-4FAD-4ECD-ADAA-59CFE93243B6}" srcOrd="0" destOrd="0" presId="urn:microsoft.com/office/officeart/2008/layout/VerticalCurvedList"/>
    <dgm:cxn modelId="{8083AB8F-E0D9-4D5C-8A87-61261E3F5A2F}" type="presParOf" srcId="{5391A8F9-4FAD-4ECD-ADAA-59CFE93243B6}" destId="{5C9D67A9-3B5A-408F-99DB-E076A1AC470D}" srcOrd="0" destOrd="0" presId="urn:microsoft.com/office/officeart/2008/layout/VerticalCurvedList"/>
    <dgm:cxn modelId="{792E8950-533C-4F48-ADFE-418D3DAA8556}" type="presParOf" srcId="{5C9D67A9-3B5A-408F-99DB-E076A1AC470D}" destId="{61A1D88F-FF07-41DE-AAEA-6D98119672DE}" srcOrd="0" destOrd="0" presId="urn:microsoft.com/office/officeart/2008/layout/VerticalCurvedList"/>
    <dgm:cxn modelId="{177C9174-0F2A-4C50-85F7-9343C5E4C9BD}" type="presParOf" srcId="{5C9D67A9-3B5A-408F-99DB-E076A1AC470D}" destId="{E710C28D-B8CA-40AF-9014-94BCBF4A80E3}" srcOrd="1" destOrd="0" presId="urn:microsoft.com/office/officeart/2008/layout/VerticalCurvedList"/>
    <dgm:cxn modelId="{79FCCE6D-F874-4CCC-BEC7-DE7340C4F5B1}" type="presParOf" srcId="{5C9D67A9-3B5A-408F-99DB-E076A1AC470D}" destId="{F797F10A-0777-460F-8856-8BF2BFD0E3FF}" srcOrd="2" destOrd="0" presId="urn:microsoft.com/office/officeart/2008/layout/VerticalCurvedList"/>
    <dgm:cxn modelId="{524546E6-6258-47F2-AFE3-C289BBFA9DFF}" type="presParOf" srcId="{5C9D67A9-3B5A-408F-99DB-E076A1AC470D}" destId="{A451DC3D-5E12-4601-A642-A241DB0CAB65}" srcOrd="3" destOrd="0" presId="urn:microsoft.com/office/officeart/2008/layout/VerticalCurvedList"/>
    <dgm:cxn modelId="{253E6A99-8415-4B97-A11F-B199A32881F8}" type="presParOf" srcId="{5391A8F9-4FAD-4ECD-ADAA-59CFE93243B6}" destId="{701FB7EE-B9CF-449E-8B54-DF0A97C2CA71}" srcOrd="1" destOrd="0" presId="urn:microsoft.com/office/officeart/2008/layout/VerticalCurvedList"/>
    <dgm:cxn modelId="{9260C9DE-A246-4E29-9AFF-3AB8F688A202}" type="presParOf" srcId="{5391A8F9-4FAD-4ECD-ADAA-59CFE93243B6}" destId="{F51E7D4B-F669-4028-BCDB-5EA65C097628}" srcOrd="2" destOrd="0" presId="urn:microsoft.com/office/officeart/2008/layout/VerticalCurvedList"/>
    <dgm:cxn modelId="{CB0DF9C5-7BA3-4F01-9916-3EF83D9E7417}" type="presParOf" srcId="{F51E7D4B-F669-4028-BCDB-5EA65C097628}" destId="{379B9D7E-EDF1-4174-A629-DC534C6ACEDD}" srcOrd="0" destOrd="0" presId="urn:microsoft.com/office/officeart/2008/layout/VerticalCurvedList"/>
    <dgm:cxn modelId="{CC7F422B-A4C3-4126-98BD-030B1C657549}" type="presParOf" srcId="{5391A8F9-4FAD-4ECD-ADAA-59CFE93243B6}" destId="{8FC41461-9D52-44EF-9FBB-078C3C3A1127}" srcOrd="3" destOrd="0" presId="urn:microsoft.com/office/officeart/2008/layout/VerticalCurvedList"/>
    <dgm:cxn modelId="{59CBFA24-EEF1-41BC-BF1A-D0135C5C6350}" type="presParOf" srcId="{5391A8F9-4FAD-4ECD-ADAA-59CFE93243B6}" destId="{D56FAA70-0B4A-475E-BBAE-CCBCD74ED647}" srcOrd="4" destOrd="0" presId="urn:microsoft.com/office/officeart/2008/layout/VerticalCurvedList"/>
    <dgm:cxn modelId="{199CFC1B-3D50-4582-BC1A-2A010708D8D8}" type="presParOf" srcId="{D56FAA70-0B4A-475E-BBAE-CCBCD74ED647}" destId="{2AC4E9EB-01D1-4456-B8B6-0112891C4619}" srcOrd="0" destOrd="0" presId="urn:microsoft.com/office/officeart/2008/layout/VerticalCurvedList"/>
    <dgm:cxn modelId="{BE0409C4-9390-4F96-B193-7EC425E20A57}" type="presParOf" srcId="{5391A8F9-4FAD-4ECD-ADAA-59CFE93243B6}" destId="{3D17DAED-0C80-43B3-A3DE-DF32C41B030A}" srcOrd="5" destOrd="0" presId="urn:microsoft.com/office/officeart/2008/layout/VerticalCurvedList"/>
    <dgm:cxn modelId="{7BA35119-3518-437B-9435-66E391758CBF}" type="presParOf" srcId="{5391A8F9-4FAD-4ECD-ADAA-59CFE93243B6}" destId="{3DDC9C0C-A5A4-45EB-8ED5-5F4BFE0E22CC}" srcOrd="6" destOrd="0" presId="urn:microsoft.com/office/officeart/2008/layout/VerticalCurvedList"/>
    <dgm:cxn modelId="{C0819544-4CCE-4F48-BC50-463169BF3B09}" type="presParOf" srcId="{3DDC9C0C-A5A4-45EB-8ED5-5F4BFE0E22CC}" destId="{A2DFC6CD-52B6-4C77-A513-72D02D3F14A7}" srcOrd="0" destOrd="0" presId="urn:microsoft.com/office/officeart/2008/layout/VerticalCurvedList"/>
    <dgm:cxn modelId="{D993C0D4-61A1-45C7-967F-49F5F6309F09}" type="presParOf" srcId="{5391A8F9-4FAD-4ECD-ADAA-59CFE93243B6}" destId="{3A054A9F-B667-45B9-806F-07F0B79F6496}" srcOrd="7" destOrd="0" presId="urn:microsoft.com/office/officeart/2008/layout/VerticalCurvedList"/>
    <dgm:cxn modelId="{31E1AEA5-44EF-46B1-91E7-6F8880B6249C}" type="presParOf" srcId="{5391A8F9-4FAD-4ECD-ADAA-59CFE93243B6}" destId="{D01B934A-197F-47D4-871F-6059B304FFB0}" srcOrd="8" destOrd="0" presId="urn:microsoft.com/office/officeart/2008/layout/VerticalCurvedList"/>
    <dgm:cxn modelId="{EC0DA514-76D0-4424-A89E-D23974AD6AF6}" type="presParOf" srcId="{D01B934A-197F-47D4-871F-6059B304FFB0}" destId="{B8266BC1-EAE3-485B-8825-9115CE11C20A}" srcOrd="0" destOrd="0" presId="urn:microsoft.com/office/officeart/2008/layout/VerticalCurvedList"/>
    <dgm:cxn modelId="{37D70265-6BF5-4BB9-9838-819D5FA64994}" type="presParOf" srcId="{5391A8F9-4FAD-4ECD-ADAA-59CFE93243B6}" destId="{D23A5B3D-828F-4EDD-84E6-08E119B8A959}" srcOrd="9" destOrd="0" presId="urn:microsoft.com/office/officeart/2008/layout/VerticalCurvedList"/>
    <dgm:cxn modelId="{D214FC71-1A6B-4733-9080-4A9D5D2BC873}" type="presParOf" srcId="{5391A8F9-4FAD-4ECD-ADAA-59CFE93243B6}" destId="{6E606A4C-606F-4535-9AEF-7BDA6DE10D20}" srcOrd="10" destOrd="0" presId="urn:microsoft.com/office/officeart/2008/layout/VerticalCurvedList"/>
    <dgm:cxn modelId="{7F2A2EF2-E975-44EA-9BFD-AC9A5BE23CBE}" type="presParOf" srcId="{6E606A4C-606F-4535-9AEF-7BDA6DE10D20}" destId="{FFB5D828-D99F-423E-871C-2D2F1CA04B15}" srcOrd="0" destOrd="0" presId="urn:microsoft.com/office/officeart/2008/layout/VerticalCurvedList"/>
    <dgm:cxn modelId="{022AED3E-7EC2-4829-8E4C-6CE1235F89D3}" type="presParOf" srcId="{5391A8F9-4FAD-4ECD-ADAA-59CFE93243B6}" destId="{47F42C8D-FCF8-4139-9563-964D24DFF8A0}" srcOrd="11" destOrd="0" presId="urn:microsoft.com/office/officeart/2008/layout/VerticalCurvedList"/>
    <dgm:cxn modelId="{A389BE15-9FC8-4C24-B234-324ECB6661E4}" type="presParOf" srcId="{5391A8F9-4FAD-4ECD-ADAA-59CFE93243B6}" destId="{8AA8D9E2-C697-4DA0-8132-70A86CA58964}" srcOrd="12" destOrd="0" presId="urn:microsoft.com/office/officeart/2008/layout/VerticalCurvedList"/>
    <dgm:cxn modelId="{6E8EDA0A-3213-466C-9F5F-7FBA56912E83}" type="presParOf" srcId="{8AA8D9E2-C697-4DA0-8132-70A86CA58964}" destId="{9786F4FC-2B01-4420-AED3-B1F7AC9146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82E830-3F08-41D0-B725-CF13F2B07AE1}" type="doc">
      <dgm:prSet loTypeId="urn:microsoft.com/office/officeart/2005/8/layout/matrix1" loCatId="matrix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F2EE5CE0-8287-4221-807D-F1E20DE6FD5A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Zgoda   (art. 7)</a:t>
          </a:r>
        </a:p>
      </dgm:t>
    </dgm:pt>
    <dgm:pt modelId="{BEFF2ED3-597D-4DA5-8D6A-3BDEEF866A21}" type="parTrans" cxnId="{BC69094E-288C-49DF-98B8-B3D5EBF8EB59}">
      <dgm:prSet/>
      <dgm:spPr/>
      <dgm:t>
        <a:bodyPr/>
        <a:lstStyle/>
        <a:p>
          <a:endParaRPr lang="pl-PL"/>
        </a:p>
      </dgm:t>
    </dgm:pt>
    <dgm:pt modelId="{D74C098F-92BC-4FCC-8B32-44EAF3B32B1B}" type="sibTrans" cxnId="{BC69094E-288C-49DF-98B8-B3D5EBF8EB59}">
      <dgm:prSet/>
      <dgm:spPr/>
      <dgm:t>
        <a:bodyPr/>
        <a:lstStyle/>
        <a:p>
          <a:endParaRPr lang="pl-PL"/>
        </a:p>
      </dgm:t>
    </dgm:pt>
    <dgm:pt modelId="{CC19ED75-ED98-42A1-861C-FFF2AABA4E12}">
      <dgm:prSet phldrT="[Tekst]" custT="1"/>
      <dgm:spPr/>
      <dgm:t>
        <a:bodyPr/>
        <a:lstStyle/>
        <a:p>
          <a:pPr>
            <a:lnSpc>
              <a:spcPct val="100000"/>
            </a:lnSpc>
          </a:pPr>
          <a:endParaRPr lang="pl-PL" sz="4000" dirty="0"/>
        </a:p>
        <a:p>
          <a:pPr>
            <a:lnSpc>
              <a:spcPct val="100000"/>
            </a:lnSpc>
          </a:pPr>
          <a:r>
            <a:rPr lang="pl-PL" sz="2400" dirty="0">
              <a:latin typeface="Arial Narrow" panose="020B0606020202030204" pitchFamily="34" charset="0"/>
            </a:rPr>
            <a:t>Okazanie woli</a:t>
          </a:r>
        </a:p>
      </dgm:t>
    </dgm:pt>
    <dgm:pt modelId="{D72E3715-C359-474F-8AC0-A9700F17C39B}" type="parTrans" cxnId="{221B4630-E368-4A41-A326-EEF72F968C69}">
      <dgm:prSet/>
      <dgm:spPr/>
      <dgm:t>
        <a:bodyPr/>
        <a:lstStyle/>
        <a:p>
          <a:endParaRPr lang="pl-PL"/>
        </a:p>
      </dgm:t>
    </dgm:pt>
    <dgm:pt modelId="{1EDA906E-8774-4B18-9CC4-04B6E3137B20}" type="sibTrans" cxnId="{221B4630-E368-4A41-A326-EEF72F968C69}">
      <dgm:prSet/>
      <dgm:spPr/>
      <dgm:t>
        <a:bodyPr/>
        <a:lstStyle/>
        <a:p>
          <a:endParaRPr lang="pl-PL"/>
        </a:p>
      </dgm:t>
    </dgm:pt>
    <dgm:pt modelId="{B96D77A7-FDB9-44C1-9A7B-B5D1A72A3C9B}">
      <dgm:prSet phldrT="[Tekst]" custT="1"/>
      <dgm:spPr/>
      <dgm:t>
        <a:bodyPr/>
        <a:lstStyle/>
        <a:p>
          <a:pPr marL="0"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5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dirty="0">
              <a:latin typeface="Arial Narrow" panose="020B0606020202030204" pitchFamily="34" charset="0"/>
            </a:rPr>
            <a:t>przyzwolenie osoby na przetwarzanie jej danych osobowych</a:t>
          </a:r>
        </a:p>
      </dgm:t>
    </dgm:pt>
    <dgm:pt modelId="{E8DA5DE2-F0C8-443E-9E6D-9CE2CA9C844D}" type="parTrans" cxnId="{8925C2A3-9367-4CBD-B906-2352A93C15FB}">
      <dgm:prSet/>
      <dgm:spPr/>
      <dgm:t>
        <a:bodyPr/>
        <a:lstStyle/>
        <a:p>
          <a:endParaRPr lang="pl-PL"/>
        </a:p>
      </dgm:t>
    </dgm:pt>
    <dgm:pt modelId="{42BFF011-ECE2-40F4-A732-DF1125B103B7}" type="sibTrans" cxnId="{8925C2A3-9367-4CBD-B906-2352A93C15FB}">
      <dgm:prSet/>
      <dgm:spPr/>
      <dgm:t>
        <a:bodyPr/>
        <a:lstStyle/>
        <a:p>
          <a:endParaRPr lang="pl-PL"/>
        </a:p>
      </dgm:t>
    </dgm:pt>
    <dgm:pt modelId="{DE8F075E-848D-47D6-907C-636D47EB78CE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dirty="0">
              <a:latin typeface="Arial Narrow" panose="020B0606020202030204" pitchFamily="34" charset="0"/>
            </a:rPr>
            <a:t>w formie oświadczenia lub wyraźnego działania potwierdzającego</a:t>
          </a:r>
          <a:endParaRPr lang="pl-PL" sz="3600" dirty="0"/>
        </a:p>
      </dgm:t>
    </dgm:pt>
    <dgm:pt modelId="{A16FA6D5-1A31-4C4D-8186-A7EBB6DA6D72}" type="parTrans" cxnId="{CBC2D82C-3631-43B1-8FE7-EB77B9A6CE13}">
      <dgm:prSet/>
      <dgm:spPr/>
      <dgm:t>
        <a:bodyPr/>
        <a:lstStyle/>
        <a:p>
          <a:endParaRPr lang="pl-PL"/>
        </a:p>
      </dgm:t>
    </dgm:pt>
    <dgm:pt modelId="{17AA4F40-0324-4A61-98FD-5EAC58817E62}" type="sibTrans" cxnId="{CBC2D82C-3631-43B1-8FE7-EB77B9A6CE13}">
      <dgm:prSet/>
      <dgm:spPr/>
      <dgm:t>
        <a:bodyPr/>
        <a:lstStyle/>
        <a:p>
          <a:endParaRPr lang="pl-PL"/>
        </a:p>
      </dgm:t>
    </dgm:pt>
    <dgm:pt modelId="{8FD97070-306E-419E-9CFC-E5E4FA217ED5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dirty="0">
              <a:latin typeface="Arial Narrow" panose="020B0606020202030204" pitchFamily="34" charset="0"/>
            </a:rPr>
            <a:t>dobrowolna, konkretna, świadoma i jednoznaczna</a:t>
          </a:r>
        </a:p>
        <a:p>
          <a:endParaRPr lang="pl-PL" sz="2400" dirty="0">
            <a:latin typeface="Arial Narrow" panose="020B0606020202030204" pitchFamily="34" charset="0"/>
          </a:endParaRPr>
        </a:p>
      </dgm:t>
    </dgm:pt>
    <dgm:pt modelId="{7F05AA5F-4429-4552-AE46-F922C21A314E}" type="parTrans" cxnId="{FA23E03B-4D05-4C5C-9E15-49794D947632}">
      <dgm:prSet/>
      <dgm:spPr/>
      <dgm:t>
        <a:bodyPr/>
        <a:lstStyle/>
        <a:p>
          <a:endParaRPr lang="pl-PL"/>
        </a:p>
      </dgm:t>
    </dgm:pt>
    <dgm:pt modelId="{1807118F-5545-4C2D-8F4A-7731973B6401}" type="sibTrans" cxnId="{FA23E03B-4D05-4C5C-9E15-49794D947632}">
      <dgm:prSet/>
      <dgm:spPr/>
      <dgm:t>
        <a:bodyPr/>
        <a:lstStyle/>
        <a:p>
          <a:endParaRPr lang="pl-PL"/>
        </a:p>
      </dgm:t>
    </dgm:pt>
    <dgm:pt modelId="{7C0B8441-01D1-401E-B65C-E7F2A7D1173B}" type="pres">
      <dgm:prSet presAssocID="{1F82E830-3F08-41D0-B725-CF13F2B07AE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FFC626-08D2-4A35-9E1E-C722166407BE}" type="pres">
      <dgm:prSet presAssocID="{1F82E830-3F08-41D0-B725-CF13F2B07AE1}" presName="matrix" presStyleCnt="0"/>
      <dgm:spPr/>
    </dgm:pt>
    <dgm:pt modelId="{1B26B8A5-B1A1-40E8-B3DB-260D9C54EEBD}" type="pres">
      <dgm:prSet presAssocID="{1F82E830-3F08-41D0-B725-CF13F2B07AE1}" presName="tile1" presStyleLbl="node1" presStyleIdx="0" presStyleCnt="4" custLinFactNeighborY="348"/>
      <dgm:spPr/>
    </dgm:pt>
    <dgm:pt modelId="{4CB933BD-06F5-45CF-AEB3-E341FBAD7D76}" type="pres">
      <dgm:prSet presAssocID="{1F82E830-3F08-41D0-B725-CF13F2B07AE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C6CA217-613E-45A4-8E1C-395DDDDFDF6D}" type="pres">
      <dgm:prSet presAssocID="{1F82E830-3F08-41D0-B725-CF13F2B07AE1}" presName="tile2" presStyleLbl="node1" presStyleIdx="1" presStyleCnt="4"/>
      <dgm:spPr/>
    </dgm:pt>
    <dgm:pt modelId="{0A7C8A88-A44A-4645-9E75-F80274A939B5}" type="pres">
      <dgm:prSet presAssocID="{1F82E830-3F08-41D0-B725-CF13F2B07AE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ADCACFB-77E6-4834-A89E-99F1C7D328AF}" type="pres">
      <dgm:prSet presAssocID="{1F82E830-3F08-41D0-B725-CF13F2B07AE1}" presName="tile3" presStyleLbl="node1" presStyleIdx="2" presStyleCnt="4"/>
      <dgm:spPr/>
    </dgm:pt>
    <dgm:pt modelId="{B7058DA7-353D-4E81-9761-264F1C2F48F0}" type="pres">
      <dgm:prSet presAssocID="{1F82E830-3F08-41D0-B725-CF13F2B07AE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428CE0D-7430-4C1D-BC7F-23A873053B4F}" type="pres">
      <dgm:prSet presAssocID="{1F82E830-3F08-41D0-B725-CF13F2B07AE1}" presName="tile4" presStyleLbl="node1" presStyleIdx="3" presStyleCnt="4"/>
      <dgm:spPr/>
    </dgm:pt>
    <dgm:pt modelId="{CFC72EEE-E602-472B-8A3E-E581E53CFCE2}" type="pres">
      <dgm:prSet presAssocID="{1F82E830-3F08-41D0-B725-CF13F2B07AE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402D5C3-C550-4B0F-9C26-944C1F4BF652}" type="pres">
      <dgm:prSet presAssocID="{1F82E830-3F08-41D0-B725-CF13F2B07AE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8975D25-16F2-45D6-99E3-13A2E9253BD4}" type="presOf" srcId="{B96D77A7-FDB9-44C1-9A7B-B5D1A72A3C9B}" destId="{0A7C8A88-A44A-4645-9E75-F80274A939B5}" srcOrd="1" destOrd="0" presId="urn:microsoft.com/office/officeart/2005/8/layout/matrix1"/>
    <dgm:cxn modelId="{CBC2D82C-3631-43B1-8FE7-EB77B9A6CE13}" srcId="{F2EE5CE0-8287-4221-807D-F1E20DE6FD5A}" destId="{DE8F075E-848D-47D6-907C-636D47EB78CE}" srcOrd="2" destOrd="0" parTransId="{A16FA6D5-1A31-4C4D-8186-A7EBB6DA6D72}" sibTransId="{17AA4F40-0324-4A61-98FD-5EAC58817E62}"/>
    <dgm:cxn modelId="{221B4630-E368-4A41-A326-EEF72F968C69}" srcId="{F2EE5CE0-8287-4221-807D-F1E20DE6FD5A}" destId="{CC19ED75-ED98-42A1-861C-FFF2AABA4E12}" srcOrd="0" destOrd="0" parTransId="{D72E3715-C359-474F-8AC0-A9700F17C39B}" sibTransId="{1EDA906E-8774-4B18-9CC4-04B6E3137B20}"/>
    <dgm:cxn modelId="{FA23E03B-4D05-4C5C-9E15-49794D947632}" srcId="{F2EE5CE0-8287-4221-807D-F1E20DE6FD5A}" destId="{8FD97070-306E-419E-9CFC-E5E4FA217ED5}" srcOrd="3" destOrd="0" parTransId="{7F05AA5F-4429-4552-AE46-F922C21A314E}" sibTransId="{1807118F-5545-4C2D-8F4A-7731973B6401}"/>
    <dgm:cxn modelId="{57311044-A5D1-4A78-A64E-2D44656C56F6}" type="presOf" srcId="{B96D77A7-FDB9-44C1-9A7B-B5D1A72A3C9B}" destId="{7C6CA217-613E-45A4-8E1C-395DDDDFDF6D}" srcOrd="0" destOrd="0" presId="urn:microsoft.com/office/officeart/2005/8/layout/matrix1"/>
    <dgm:cxn modelId="{5711554D-EC83-4BCB-8EC8-E017EEEABF6B}" type="presOf" srcId="{8FD97070-306E-419E-9CFC-E5E4FA217ED5}" destId="{B428CE0D-7430-4C1D-BC7F-23A873053B4F}" srcOrd="0" destOrd="0" presId="urn:microsoft.com/office/officeart/2005/8/layout/matrix1"/>
    <dgm:cxn modelId="{BC69094E-288C-49DF-98B8-B3D5EBF8EB59}" srcId="{1F82E830-3F08-41D0-B725-CF13F2B07AE1}" destId="{F2EE5CE0-8287-4221-807D-F1E20DE6FD5A}" srcOrd="0" destOrd="0" parTransId="{BEFF2ED3-597D-4DA5-8D6A-3BDEEF866A21}" sibTransId="{D74C098F-92BC-4FCC-8B32-44EAF3B32B1B}"/>
    <dgm:cxn modelId="{E904DF70-9EA0-4F0A-92C7-415332716149}" type="presOf" srcId="{CC19ED75-ED98-42A1-861C-FFF2AABA4E12}" destId="{4CB933BD-06F5-45CF-AEB3-E341FBAD7D76}" srcOrd="1" destOrd="0" presId="urn:microsoft.com/office/officeart/2005/8/layout/matrix1"/>
    <dgm:cxn modelId="{2433417F-99AC-47BE-9D0E-BA67D7F6F4ED}" type="presOf" srcId="{DE8F075E-848D-47D6-907C-636D47EB78CE}" destId="{7ADCACFB-77E6-4834-A89E-99F1C7D328AF}" srcOrd="0" destOrd="0" presId="urn:microsoft.com/office/officeart/2005/8/layout/matrix1"/>
    <dgm:cxn modelId="{8925C2A3-9367-4CBD-B906-2352A93C15FB}" srcId="{F2EE5CE0-8287-4221-807D-F1E20DE6FD5A}" destId="{B96D77A7-FDB9-44C1-9A7B-B5D1A72A3C9B}" srcOrd="1" destOrd="0" parTransId="{E8DA5DE2-F0C8-443E-9E6D-9CE2CA9C844D}" sibTransId="{42BFF011-ECE2-40F4-A732-DF1125B103B7}"/>
    <dgm:cxn modelId="{B48D9DAA-9BE2-4DAC-B0B8-8870EAC9B545}" type="presOf" srcId="{F2EE5CE0-8287-4221-807D-F1E20DE6FD5A}" destId="{8402D5C3-C550-4B0F-9C26-944C1F4BF652}" srcOrd="0" destOrd="0" presId="urn:microsoft.com/office/officeart/2005/8/layout/matrix1"/>
    <dgm:cxn modelId="{ADAE36AB-31F5-4DA6-B73F-79FA51972257}" type="presOf" srcId="{1F82E830-3F08-41D0-B725-CF13F2B07AE1}" destId="{7C0B8441-01D1-401E-B65C-E7F2A7D1173B}" srcOrd="0" destOrd="0" presId="urn:microsoft.com/office/officeart/2005/8/layout/matrix1"/>
    <dgm:cxn modelId="{2A67ADC1-06B5-4C4A-839E-113C7CA6C6CB}" type="presOf" srcId="{DE8F075E-848D-47D6-907C-636D47EB78CE}" destId="{B7058DA7-353D-4E81-9761-264F1C2F48F0}" srcOrd="1" destOrd="0" presId="urn:microsoft.com/office/officeart/2005/8/layout/matrix1"/>
    <dgm:cxn modelId="{4C8D8EC9-06C9-4BA2-A1A3-54E780FE4E50}" type="presOf" srcId="{CC19ED75-ED98-42A1-861C-FFF2AABA4E12}" destId="{1B26B8A5-B1A1-40E8-B3DB-260D9C54EEBD}" srcOrd="0" destOrd="0" presId="urn:microsoft.com/office/officeart/2005/8/layout/matrix1"/>
    <dgm:cxn modelId="{CF37CDD2-E1BD-4D3A-9608-8FEDDEFB3D38}" type="presOf" srcId="{8FD97070-306E-419E-9CFC-E5E4FA217ED5}" destId="{CFC72EEE-E602-472B-8A3E-E581E53CFCE2}" srcOrd="1" destOrd="0" presId="urn:microsoft.com/office/officeart/2005/8/layout/matrix1"/>
    <dgm:cxn modelId="{9872CED6-81D1-453E-B0C6-A95C5B58C480}" type="presParOf" srcId="{7C0B8441-01D1-401E-B65C-E7F2A7D1173B}" destId="{36FFC626-08D2-4A35-9E1E-C722166407BE}" srcOrd="0" destOrd="0" presId="urn:microsoft.com/office/officeart/2005/8/layout/matrix1"/>
    <dgm:cxn modelId="{B3B1CC68-0731-47C8-96FA-E7CD09DB8521}" type="presParOf" srcId="{36FFC626-08D2-4A35-9E1E-C722166407BE}" destId="{1B26B8A5-B1A1-40E8-B3DB-260D9C54EEBD}" srcOrd="0" destOrd="0" presId="urn:microsoft.com/office/officeart/2005/8/layout/matrix1"/>
    <dgm:cxn modelId="{743D8112-11B3-4298-B09D-AB6AEFECB48E}" type="presParOf" srcId="{36FFC626-08D2-4A35-9E1E-C722166407BE}" destId="{4CB933BD-06F5-45CF-AEB3-E341FBAD7D76}" srcOrd="1" destOrd="0" presId="urn:microsoft.com/office/officeart/2005/8/layout/matrix1"/>
    <dgm:cxn modelId="{98FC9012-E8E7-494C-BBFC-455627870D5C}" type="presParOf" srcId="{36FFC626-08D2-4A35-9E1E-C722166407BE}" destId="{7C6CA217-613E-45A4-8E1C-395DDDDFDF6D}" srcOrd="2" destOrd="0" presId="urn:microsoft.com/office/officeart/2005/8/layout/matrix1"/>
    <dgm:cxn modelId="{0C27CE56-620C-42D3-8E72-941C4FB0A280}" type="presParOf" srcId="{36FFC626-08D2-4A35-9E1E-C722166407BE}" destId="{0A7C8A88-A44A-4645-9E75-F80274A939B5}" srcOrd="3" destOrd="0" presId="urn:microsoft.com/office/officeart/2005/8/layout/matrix1"/>
    <dgm:cxn modelId="{1B9906EE-E83A-420C-BA23-317C84F11257}" type="presParOf" srcId="{36FFC626-08D2-4A35-9E1E-C722166407BE}" destId="{7ADCACFB-77E6-4834-A89E-99F1C7D328AF}" srcOrd="4" destOrd="0" presId="urn:microsoft.com/office/officeart/2005/8/layout/matrix1"/>
    <dgm:cxn modelId="{7E468FEB-D180-46F7-AD31-30EE9E0EAFEE}" type="presParOf" srcId="{36FFC626-08D2-4A35-9E1E-C722166407BE}" destId="{B7058DA7-353D-4E81-9761-264F1C2F48F0}" srcOrd="5" destOrd="0" presId="urn:microsoft.com/office/officeart/2005/8/layout/matrix1"/>
    <dgm:cxn modelId="{FE7A2394-4D26-484D-B45D-5517477749CD}" type="presParOf" srcId="{36FFC626-08D2-4A35-9E1E-C722166407BE}" destId="{B428CE0D-7430-4C1D-BC7F-23A873053B4F}" srcOrd="6" destOrd="0" presId="urn:microsoft.com/office/officeart/2005/8/layout/matrix1"/>
    <dgm:cxn modelId="{1FD3E6D0-B0D3-4478-9E45-5985F2122FDE}" type="presParOf" srcId="{36FFC626-08D2-4A35-9E1E-C722166407BE}" destId="{CFC72EEE-E602-472B-8A3E-E581E53CFCE2}" srcOrd="7" destOrd="0" presId="urn:microsoft.com/office/officeart/2005/8/layout/matrix1"/>
    <dgm:cxn modelId="{565F86EE-8B82-49AC-A0BA-9AAEFF94A3E8}" type="presParOf" srcId="{7C0B8441-01D1-401E-B65C-E7F2A7D1173B}" destId="{8402D5C3-C550-4B0F-9C26-944C1F4BF65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4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Zgoda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Podpisanie umowy</a:t>
          </a: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Spełnienie obowiązku prawnego</a:t>
          </a: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24FC005A-531C-466C-95B6-1D3A7E29475A}">
      <dgm:prSet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Ochrona żywotnych interesów</a:t>
          </a:r>
        </a:p>
      </dgm:t>
    </dgm:pt>
    <dgm:pt modelId="{088E356A-D843-465B-B810-2F1F66A624C3}" type="parTrans" cxnId="{19A16239-15C5-4236-BA77-A8C0DAB13C01}">
      <dgm:prSet/>
      <dgm:spPr/>
      <dgm:t>
        <a:bodyPr/>
        <a:lstStyle/>
        <a:p>
          <a:endParaRPr lang="pl-PL"/>
        </a:p>
      </dgm:t>
    </dgm:pt>
    <dgm:pt modelId="{D8EC1CD7-C97D-46B7-A1B1-C9CD5486E50C}" type="sibTrans" cxnId="{19A16239-15C5-4236-BA77-A8C0DAB13C01}">
      <dgm:prSet/>
      <dgm:spPr/>
      <dgm:t>
        <a:bodyPr/>
        <a:lstStyle/>
        <a:p>
          <a:endParaRPr lang="pl-PL"/>
        </a:p>
      </dgm:t>
    </dgm:pt>
    <dgm:pt modelId="{1C8D0C82-FFAD-4663-ADEF-73C18F610ADD}">
      <dgm:prSet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Wykonanie zadania realizowanego w celu publicznym</a:t>
          </a:r>
        </a:p>
      </dgm:t>
    </dgm:pt>
    <dgm:pt modelId="{74EDCD59-A1E8-47E2-B473-5AC30DB1FE55}" type="parTrans" cxnId="{71137D3C-A67D-4999-ABE5-3795AA55EBBC}">
      <dgm:prSet/>
      <dgm:spPr/>
      <dgm:t>
        <a:bodyPr/>
        <a:lstStyle/>
        <a:p>
          <a:endParaRPr lang="pl-PL"/>
        </a:p>
      </dgm:t>
    </dgm:pt>
    <dgm:pt modelId="{965081A2-7117-4FC2-907A-F2BB8FC6D26E}" type="sibTrans" cxnId="{71137D3C-A67D-4999-ABE5-3795AA55EBBC}">
      <dgm:prSet/>
      <dgm:spPr/>
      <dgm:t>
        <a:bodyPr/>
        <a:lstStyle/>
        <a:p>
          <a:endParaRPr lang="pl-PL"/>
        </a:p>
      </dgm:t>
    </dgm:pt>
    <dgm:pt modelId="{5D27EB6B-5E71-4AC1-8F37-F6F4DD493734}">
      <dgm:prSet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Prawnie uzasadniony interes administratora</a:t>
          </a:r>
        </a:p>
      </dgm:t>
    </dgm:pt>
    <dgm:pt modelId="{6AF35210-CEBA-4BC1-B2D7-E16427EE5495}" type="parTrans" cxnId="{ADE16145-CD9D-47C0-98EA-52BA72475912}">
      <dgm:prSet/>
      <dgm:spPr/>
      <dgm:t>
        <a:bodyPr/>
        <a:lstStyle/>
        <a:p>
          <a:endParaRPr lang="pl-PL"/>
        </a:p>
      </dgm:t>
    </dgm:pt>
    <dgm:pt modelId="{9A18524B-10DD-4377-BA7D-CD8E78628BCF}" type="sibTrans" cxnId="{ADE16145-CD9D-47C0-98EA-52BA72475912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6" custLinFactNeighborX="-3644" custLinFactNeighborY="437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6" custScaleX="99595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6" custScaleX="99595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6" custScaleX="99163" custLinFactNeighborX="-339" custLinFactNeighborY="-6759">
        <dgm:presLayoutVars>
          <dgm:bulletEnabled val="1"/>
        </dgm:presLayoutVars>
      </dgm:prSet>
      <dgm:spPr/>
    </dgm:pt>
    <dgm:pt modelId="{BE131733-F764-4BAA-8134-7428539EE9BB}" type="pres">
      <dgm:prSet presAssocID="{4F03A1D2-F384-4F8A-AFC7-884228F1C924}" presName="spacing" presStyleCnt="0"/>
      <dgm:spPr/>
    </dgm:pt>
    <dgm:pt modelId="{CCCBE56E-552A-4F5B-8BF7-14F08F63D596}" type="pres">
      <dgm:prSet presAssocID="{24FC005A-531C-466C-95B6-1D3A7E29475A}" presName="composite" presStyleCnt="0"/>
      <dgm:spPr/>
    </dgm:pt>
    <dgm:pt modelId="{247C4A4D-77AE-4B4D-B98D-5D1BB7C8E2AF}" type="pres">
      <dgm:prSet presAssocID="{24FC005A-531C-466C-95B6-1D3A7E29475A}" presName="imgShp" presStyleLbl="fgImgPlace1" presStyleIdx="3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D1F45EC3-A2CE-4DDB-8AFE-916256D39C91}" type="pres">
      <dgm:prSet presAssocID="{24FC005A-531C-466C-95B6-1D3A7E29475A}" presName="txShp" presStyleLbl="node1" presStyleIdx="3" presStyleCnt="6">
        <dgm:presLayoutVars>
          <dgm:bulletEnabled val="1"/>
        </dgm:presLayoutVars>
      </dgm:prSet>
      <dgm:spPr/>
    </dgm:pt>
    <dgm:pt modelId="{FD15ABB6-F82C-475B-A3A9-463E4C644607}" type="pres">
      <dgm:prSet presAssocID="{D8EC1CD7-C97D-46B7-A1B1-C9CD5486E50C}" presName="spacing" presStyleCnt="0"/>
      <dgm:spPr/>
    </dgm:pt>
    <dgm:pt modelId="{986A1147-8873-42ED-894C-A780913E2514}" type="pres">
      <dgm:prSet presAssocID="{1C8D0C82-FFAD-4663-ADEF-73C18F610ADD}" presName="composite" presStyleCnt="0"/>
      <dgm:spPr/>
    </dgm:pt>
    <dgm:pt modelId="{A9204D5C-E3C7-40A7-8CA4-E47E9C6EDF15}" type="pres">
      <dgm:prSet presAssocID="{1C8D0C82-FFAD-4663-ADEF-73C18F610ADD}" presName="imgShp" presStyleLbl="fgImgPlace1" presStyleIdx="4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DFF383-D67F-4231-B66C-436867B84F41}" type="pres">
      <dgm:prSet presAssocID="{1C8D0C82-FFAD-4663-ADEF-73C18F610ADD}" presName="txShp" presStyleLbl="node1" presStyleIdx="4" presStyleCnt="6">
        <dgm:presLayoutVars>
          <dgm:bulletEnabled val="1"/>
        </dgm:presLayoutVars>
      </dgm:prSet>
      <dgm:spPr/>
    </dgm:pt>
    <dgm:pt modelId="{03E99007-7110-4E40-8DED-66B4950CABD7}" type="pres">
      <dgm:prSet presAssocID="{965081A2-7117-4FC2-907A-F2BB8FC6D26E}" presName="spacing" presStyleCnt="0"/>
      <dgm:spPr/>
    </dgm:pt>
    <dgm:pt modelId="{266D9D42-ECB7-40E6-8262-6BED98BB0301}" type="pres">
      <dgm:prSet presAssocID="{5D27EB6B-5E71-4AC1-8F37-F6F4DD493734}" presName="composite" presStyleCnt="0"/>
      <dgm:spPr/>
    </dgm:pt>
    <dgm:pt modelId="{572905FE-8F39-49D3-A486-4C1635014586}" type="pres">
      <dgm:prSet presAssocID="{5D27EB6B-5E71-4AC1-8F37-F6F4DD493734}" presName="imgShp" presStyleLbl="fgImgPlace1" presStyleIdx="5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61A84FC9-2776-4CAF-AC34-6FC8D35B207A}" type="pres">
      <dgm:prSet presAssocID="{5D27EB6B-5E71-4AC1-8F37-F6F4DD493734}" presName="txShp" presStyleLbl="node1" presStyleIdx="5" presStyleCnt="6">
        <dgm:presLayoutVars>
          <dgm:bulletEnabled val="1"/>
        </dgm:presLayoutVars>
      </dgm:prSet>
      <dgm:spPr/>
    </dgm:pt>
  </dgm:ptLst>
  <dgm:cxnLst>
    <dgm:cxn modelId="{CB5C5535-DAC4-454C-BB0C-FA60A487B388}" type="presOf" srcId="{1C8D0C82-FFAD-4663-ADEF-73C18F610ADD}" destId="{77DFF383-D67F-4231-B66C-436867B84F41}" srcOrd="0" destOrd="0" presId="urn:microsoft.com/office/officeart/2005/8/layout/vList3#4"/>
    <dgm:cxn modelId="{19A16239-15C5-4236-BA77-A8C0DAB13C01}" srcId="{A6790DDB-930B-41F7-87B5-18F4A2AF246F}" destId="{24FC005A-531C-466C-95B6-1D3A7E29475A}" srcOrd="3" destOrd="0" parTransId="{088E356A-D843-465B-B810-2F1F66A624C3}" sibTransId="{D8EC1CD7-C97D-46B7-A1B1-C9CD5486E50C}"/>
    <dgm:cxn modelId="{71137D3C-A67D-4999-ABE5-3795AA55EBBC}" srcId="{A6790DDB-930B-41F7-87B5-18F4A2AF246F}" destId="{1C8D0C82-FFAD-4663-ADEF-73C18F610ADD}" srcOrd="4" destOrd="0" parTransId="{74EDCD59-A1E8-47E2-B473-5AC30DB1FE55}" sibTransId="{965081A2-7117-4FC2-907A-F2BB8FC6D26E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ADE16145-CD9D-47C0-98EA-52BA72475912}" srcId="{A6790DDB-930B-41F7-87B5-18F4A2AF246F}" destId="{5D27EB6B-5E71-4AC1-8F37-F6F4DD493734}" srcOrd="5" destOrd="0" parTransId="{6AF35210-CEBA-4BC1-B2D7-E16427EE5495}" sibTransId="{9A18524B-10DD-4377-BA7D-CD8E78628BCF}"/>
    <dgm:cxn modelId="{89318F75-A3F0-45C2-AE33-BFC435CBE0D2}" type="presOf" srcId="{5D27EB6B-5E71-4AC1-8F37-F6F4DD493734}" destId="{61A84FC9-2776-4CAF-AC34-6FC8D35B207A}" srcOrd="0" destOrd="0" presId="urn:microsoft.com/office/officeart/2005/8/layout/vList3#4"/>
    <dgm:cxn modelId="{9296917A-3F75-4E1E-AC1C-7E6594B740F8}" type="presOf" srcId="{618E5D74-798A-442D-A134-6D28DA0886D0}" destId="{7134A280-CE8E-4588-851E-C363270B96A2}" srcOrd="0" destOrd="0" presId="urn:microsoft.com/office/officeart/2005/8/layout/vList3#4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44927BDC-06F9-4E4E-871B-748AF926A53A}" type="presOf" srcId="{24FC005A-531C-466C-95B6-1D3A7E29475A}" destId="{D1F45EC3-A2CE-4DDB-8AFE-916256D39C91}" srcOrd="0" destOrd="0" presId="urn:microsoft.com/office/officeart/2005/8/layout/vList3#4"/>
    <dgm:cxn modelId="{1BAE14DE-D137-41FE-8318-7FDE06338B0E}" type="presOf" srcId="{4745142F-072D-4A7F-A9F1-347432CCAB2F}" destId="{7747532C-EE1A-423F-9D0D-6B37A37ADA2F}" srcOrd="0" destOrd="0" presId="urn:microsoft.com/office/officeart/2005/8/layout/vList3#4"/>
    <dgm:cxn modelId="{197AE0E5-325B-4767-B51F-4E5AC0C099FF}" type="presOf" srcId="{A6790DDB-930B-41F7-87B5-18F4A2AF246F}" destId="{E14684D6-311E-49A5-829B-2870DDA1671C}" srcOrd="0" destOrd="0" presId="urn:microsoft.com/office/officeart/2005/8/layout/vList3#4"/>
    <dgm:cxn modelId="{5C67C6F9-CB28-4F72-9AED-67D4BCEF8231}" type="presOf" srcId="{7CA588F8-7086-4266-BEFA-A64C33BED039}" destId="{127B2A0D-A9E6-4037-A6DD-709A3C69AEC1}" srcOrd="0" destOrd="0" presId="urn:microsoft.com/office/officeart/2005/8/layout/vList3#4"/>
    <dgm:cxn modelId="{B77972A9-36A9-44E0-BD84-FEF9947C6633}" type="presParOf" srcId="{E14684D6-311E-49A5-829B-2870DDA1671C}" destId="{043A394F-7FF4-4B45-AEC5-CF5A3127E803}" srcOrd="0" destOrd="0" presId="urn:microsoft.com/office/officeart/2005/8/layout/vList3#4"/>
    <dgm:cxn modelId="{9770E6CD-F04B-4C3C-A537-2E343490DA9E}" type="presParOf" srcId="{043A394F-7FF4-4B45-AEC5-CF5A3127E803}" destId="{6F734A70-DFF1-4583-AED6-15E2AC91DA4C}" srcOrd="0" destOrd="0" presId="urn:microsoft.com/office/officeart/2005/8/layout/vList3#4"/>
    <dgm:cxn modelId="{C36EEC1D-E99F-4B1C-AAF9-3CD81BE795C7}" type="presParOf" srcId="{043A394F-7FF4-4B45-AEC5-CF5A3127E803}" destId="{7747532C-EE1A-423F-9D0D-6B37A37ADA2F}" srcOrd="1" destOrd="0" presId="urn:microsoft.com/office/officeart/2005/8/layout/vList3#4"/>
    <dgm:cxn modelId="{80EDE51D-2561-41FB-BC07-8A281D8A5AC8}" type="presParOf" srcId="{E14684D6-311E-49A5-829B-2870DDA1671C}" destId="{BD5C1DCD-B71D-4FF0-9A12-2D54A98C459E}" srcOrd="1" destOrd="0" presId="urn:microsoft.com/office/officeart/2005/8/layout/vList3#4"/>
    <dgm:cxn modelId="{6D580D86-B4E8-47BD-B7AC-0FD2AB26331A}" type="presParOf" srcId="{E14684D6-311E-49A5-829B-2870DDA1671C}" destId="{FD3C1AFD-4734-4EAF-A1D3-44850D5BE4C5}" srcOrd="2" destOrd="0" presId="urn:microsoft.com/office/officeart/2005/8/layout/vList3#4"/>
    <dgm:cxn modelId="{0015E35E-6A83-4ADD-B78A-573D7A12295A}" type="presParOf" srcId="{FD3C1AFD-4734-4EAF-A1D3-44850D5BE4C5}" destId="{346FDABF-F3F0-419A-A278-FAF6AC7FD1C2}" srcOrd="0" destOrd="0" presId="urn:microsoft.com/office/officeart/2005/8/layout/vList3#4"/>
    <dgm:cxn modelId="{3FD12BB1-A590-4D29-AFCA-DF6439AED94B}" type="presParOf" srcId="{FD3C1AFD-4734-4EAF-A1D3-44850D5BE4C5}" destId="{7134A280-CE8E-4588-851E-C363270B96A2}" srcOrd="1" destOrd="0" presId="urn:microsoft.com/office/officeart/2005/8/layout/vList3#4"/>
    <dgm:cxn modelId="{37A5BE70-79B4-41BE-A07C-CEE01396A394}" type="presParOf" srcId="{E14684D6-311E-49A5-829B-2870DDA1671C}" destId="{05CDCF35-B35A-4266-BC1D-81162C46DB37}" srcOrd="3" destOrd="0" presId="urn:microsoft.com/office/officeart/2005/8/layout/vList3#4"/>
    <dgm:cxn modelId="{A5647633-7070-4209-9270-52DD5E3DEE84}" type="presParOf" srcId="{E14684D6-311E-49A5-829B-2870DDA1671C}" destId="{B5320069-31AE-4EA3-A285-2F6FD4E5C16C}" srcOrd="4" destOrd="0" presId="urn:microsoft.com/office/officeart/2005/8/layout/vList3#4"/>
    <dgm:cxn modelId="{3943FFF4-135B-48E3-94CA-91431520ACE1}" type="presParOf" srcId="{B5320069-31AE-4EA3-A285-2F6FD4E5C16C}" destId="{AB38B725-9784-40C0-959E-2BD3E55D4FE5}" srcOrd="0" destOrd="0" presId="urn:microsoft.com/office/officeart/2005/8/layout/vList3#4"/>
    <dgm:cxn modelId="{1698F747-1724-4F24-B84A-F60284407648}" type="presParOf" srcId="{B5320069-31AE-4EA3-A285-2F6FD4E5C16C}" destId="{127B2A0D-A9E6-4037-A6DD-709A3C69AEC1}" srcOrd="1" destOrd="0" presId="urn:microsoft.com/office/officeart/2005/8/layout/vList3#4"/>
    <dgm:cxn modelId="{A61A2EE1-AF1D-47DC-B3A0-BC8ABADF1D18}" type="presParOf" srcId="{E14684D6-311E-49A5-829B-2870DDA1671C}" destId="{BE131733-F764-4BAA-8134-7428539EE9BB}" srcOrd="5" destOrd="0" presId="urn:microsoft.com/office/officeart/2005/8/layout/vList3#4"/>
    <dgm:cxn modelId="{99007514-C5DE-4E07-ADA8-B0B293B165F6}" type="presParOf" srcId="{E14684D6-311E-49A5-829B-2870DDA1671C}" destId="{CCCBE56E-552A-4F5B-8BF7-14F08F63D596}" srcOrd="6" destOrd="0" presId="urn:microsoft.com/office/officeart/2005/8/layout/vList3#4"/>
    <dgm:cxn modelId="{26B193EE-8666-418A-BD76-B06B91A5058F}" type="presParOf" srcId="{CCCBE56E-552A-4F5B-8BF7-14F08F63D596}" destId="{247C4A4D-77AE-4B4D-B98D-5D1BB7C8E2AF}" srcOrd="0" destOrd="0" presId="urn:microsoft.com/office/officeart/2005/8/layout/vList3#4"/>
    <dgm:cxn modelId="{FCF91A9B-79E0-4C42-BB41-62F5734392B2}" type="presParOf" srcId="{CCCBE56E-552A-4F5B-8BF7-14F08F63D596}" destId="{D1F45EC3-A2CE-4DDB-8AFE-916256D39C91}" srcOrd="1" destOrd="0" presId="urn:microsoft.com/office/officeart/2005/8/layout/vList3#4"/>
    <dgm:cxn modelId="{EE74C279-DF75-4630-A72B-838E4EDBEE91}" type="presParOf" srcId="{E14684D6-311E-49A5-829B-2870DDA1671C}" destId="{FD15ABB6-F82C-475B-A3A9-463E4C644607}" srcOrd="7" destOrd="0" presId="urn:microsoft.com/office/officeart/2005/8/layout/vList3#4"/>
    <dgm:cxn modelId="{FBB31055-16CD-4700-B7FD-FCA253D59E31}" type="presParOf" srcId="{E14684D6-311E-49A5-829B-2870DDA1671C}" destId="{986A1147-8873-42ED-894C-A780913E2514}" srcOrd="8" destOrd="0" presId="urn:microsoft.com/office/officeart/2005/8/layout/vList3#4"/>
    <dgm:cxn modelId="{E0C2200C-7686-4D28-9395-531B3D84C6D5}" type="presParOf" srcId="{986A1147-8873-42ED-894C-A780913E2514}" destId="{A9204D5C-E3C7-40A7-8CA4-E47E9C6EDF15}" srcOrd="0" destOrd="0" presId="urn:microsoft.com/office/officeart/2005/8/layout/vList3#4"/>
    <dgm:cxn modelId="{36D04FE4-0CC0-4C13-9F82-9FB8F7F01814}" type="presParOf" srcId="{986A1147-8873-42ED-894C-A780913E2514}" destId="{77DFF383-D67F-4231-B66C-436867B84F41}" srcOrd="1" destOrd="0" presId="urn:microsoft.com/office/officeart/2005/8/layout/vList3#4"/>
    <dgm:cxn modelId="{1D8B9B7E-947B-4075-B90E-30493231A0E2}" type="presParOf" srcId="{E14684D6-311E-49A5-829B-2870DDA1671C}" destId="{03E99007-7110-4E40-8DED-66B4950CABD7}" srcOrd="9" destOrd="0" presId="urn:microsoft.com/office/officeart/2005/8/layout/vList3#4"/>
    <dgm:cxn modelId="{E5EA0449-01E6-4E85-823E-CC671FBD7ADC}" type="presParOf" srcId="{E14684D6-311E-49A5-829B-2870DDA1671C}" destId="{266D9D42-ECB7-40E6-8262-6BED98BB0301}" srcOrd="10" destOrd="0" presId="urn:microsoft.com/office/officeart/2005/8/layout/vList3#4"/>
    <dgm:cxn modelId="{DE001350-ADF9-4945-B065-7A48D7946CA6}" type="presParOf" srcId="{266D9D42-ECB7-40E6-8262-6BED98BB0301}" destId="{572905FE-8F39-49D3-A486-4C1635014586}" srcOrd="0" destOrd="0" presId="urn:microsoft.com/office/officeart/2005/8/layout/vList3#4"/>
    <dgm:cxn modelId="{32CCBB22-B9DD-4F54-A5F5-F2FF04DA81C3}" type="presParOf" srcId="{266D9D42-ECB7-40E6-8262-6BED98BB0301}" destId="{61A84FC9-2776-4CAF-AC34-6FC8D35B207A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5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Zgoda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Wypełnienie obowiązków w dziedzinie: prawa pracy, zabezpieczenia społecznego, ochrony socjalnej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5D27EB6B-5E71-4AC1-8F37-F6F4DD493734}">
      <dgm:prSet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Przetwarzanie upublicznionych danych przez osobę, której dane dotyczą</a:t>
          </a:r>
        </a:p>
      </dgm:t>
    </dgm:pt>
    <dgm:pt modelId="{6AF35210-CEBA-4BC1-B2D7-E16427EE5495}" type="parTrans" cxnId="{ADE16145-CD9D-47C0-98EA-52BA72475912}">
      <dgm:prSet/>
      <dgm:spPr/>
      <dgm:t>
        <a:bodyPr/>
        <a:lstStyle/>
        <a:p>
          <a:endParaRPr lang="pl-PL"/>
        </a:p>
      </dgm:t>
    </dgm:pt>
    <dgm:pt modelId="{9A18524B-10DD-4377-BA7D-CD8E78628BCF}" type="sibTrans" cxnId="{ADE16145-CD9D-47C0-98EA-52BA72475912}">
      <dgm:prSet/>
      <dgm:spPr/>
      <dgm:t>
        <a:bodyPr/>
        <a:lstStyle/>
        <a:p>
          <a:endParaRPr lang="pl-PL"/>
        </a:p>
      </dgm:t>
    </dgm:pt>
    <dgm:pt modelId="{1C8D0C82-FFAD-4663-ADEF-73C18F610ADD}">
      <dgm:prSet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Działalność fundacji, stowarzyszeń, kościołów…</a:t>
          </a:r>
        </a:p>
      </dgm:t>
    </dgm:pt>
    <dgm:pt modelId="{965081A2-7117-4FC2-907A-F2BB8FC6D26E}" type="sibTrans" cxnId="{71137D3C-A67D-4999-ABE5-3795AA55EBBC}">
      <dgm:prSet/>
      <dgm:spPr/>
      <dgm:t>
        <a:bodyPr/>
        <a:lstStyle/>
        <a:p>
          <a:endParaRPr lang="pl-PL"/>
        </a:p>
      </dgm:t>
    </dgm:pt>
    <dgm:pt modelId="{74EDCD59-A1E8-47E2-B473-5AC30DB1FE55}" type="parTrans" cxnId="{71137D3C-A67D-4999-ABE5-3795AA55EBBC}">
      <dgm:prSet/>
      <dgm:spPr/>
      <dgm:t>
        <a:bodyPr/>
        <a:lstStyle/>
        <a:p>
          <a:endParaRPr lang="pl-PL"/>
        </a:p>
      </dgm:t>
    </dgm:pt>
    <dgm:pt modelId="{24FC005A-531C-466C-95B6-1D3A7E29475A}">
      <dgm:prSet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Ochrona żywotnych interesów</a:t>
          </a:r>
        </a:p>
      </dgm:t>
    </dgm:pt>
    <dgm:pt modelId="{D8EC1CD7-C97D-46B7-A1B1-C9CD5486E50C}" type="sibTrans" cxnId="{19A16239-15C5-4236-BA77-A8C0DAB13C01}">
      <dgm:prSet/>
      <dgm:spPr/>
      <dgm:t>
        <a:bodyPr/>
        <a:lstStyle/>
        <a:p>
          <a:endParaRPr lang="pl-PL"/>
        </a:p>
      </dgm:t>
    </dgm:pt>
    <dgm:pt modelId="{088E356A-D843-465B-B810-2F1F66A624C3}" type="parTrans" cxnId="{19A16239-15C5-4236-BA77-A8C0DAB13C01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5" custLinFactNeighborX="-3644" custLinFactNeighborY="437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5" custScaleX="99595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5" custScaleX="99595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CCCBE56E-552A-4F5B-8BF7-14F08F63D596}" type="pres">
      <dgm:prSet presAssocID="{24FC005A-531C-466C-95B6-1D3A7E29475A}" presName="composite" presStyleCnt="0"/>
      <dgm:spPr/>
    </dgm:pt>
    <dgm:pt modelId="{247C4A4D-77AE-4B4D-B98D-5D1BB7C8E2AF}" type="pres">
      <dgm:prSet presAssocID="{24FC005A-531C-466C-95B6-1D3A7E29475A}" presName="imgShp" presStyleLbl="fgImgPlac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D1F45EC3-A2CE-4DDB-8AFE-916256D39C91}" type="pres">
      <dgm:prSet presAssocID="{24FC005A-531C-466C-95B6-1D3A7E29475A}" presName="txShp" presStyleLbl="node1" presStyleIdx="2" presStyleCnt="5">
        <dgm:presLayoutVars>
          <dgm:bulletEnabled val="1"/>
        </dgm:presLayoutVars>
      </dgm:prSet>
      <dgm:spPr/>
    </dgm:pt>
    <dgm:pt modelId="{FD15ABB6-F82C-475B-A3A9-463E4C644607}" type="pres">
      <dgm:prSet presAssocID="{D8EC1CD7-C97D-46B7-A1B1-C9CD5486E50C}" presName="spacing" presStyleCnt="0"/>
      <dgm:spPr/>
    </dgm:pt>
    <dgm:pt modelId="{986A1147-8873-42ED-894C-A780913E2514}" type="pres">
      <dgm:prSet presAssocID="{1C8D0C82-FFAD-4663-ADEF-73C18F610ADD}" presName="composite" presStyleCnt="0"/>
      <dgm:spPr/>
    </dgm:pt>
    <dgm:pt modelId="{A9204D5C-E3C7-40A7-8CA4-E47E9C6EDF15}" type="pres">
      <dgm:prSet presAssocID="{1C8D0C82-FFAD-4663-ADEF-73C18F610ADD}" presName="imgShp" presStyleLbl="fgImgPlace1" presStyleIdx="3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DFF383-D67F-4231-B66C-436867B84F41}" type="pres">
      <dgm:prSet presAssocID="{1C8D0C82-FFAD-4663-ADEF-73C18F610ADD}" presName="txShp" presStyleLbl="node1" presStyleIdx="3" presStyleCnt="5">
        <dgm:presLayoutVars>
          <dgm:bulletEnabled val="1"/>
        </dgm:presLayoutVars>
      </dgm:prSet>
      <dgm:spPr/>
    </dgm:pt>
    <dgm:pt modelId="{03E99007-7110-4E40-8DED-66B4950CABD7}" type="pres">
      <dgm:prSet presAssocID="{965081A2-7117-4FC2-907A-F2BB8FC6D26E}" presName="spacing" presStyleCnt="0"/>
      <dgm:spPr/>
    </dgm:pt>
    <dgm:pt modelId="{266D9D42-ECB7-40E6-8262-6BED98BB0301}" type="pres">
      <dgm:prSet presAssocID="{5D27EB6B-5E71-4AC1-8F37-F6F4DD493734}" presName="composite" presStyleCnt="0"/>
      <dgm:spPr/>
    </dgm:pt>
    <dgm:pt modelId="{572905FE-8F39-49D3-A486-4C1635014586}" type="pres">
      <dgm:prSet presAssocID="{5D27EB6B-5E71-4AC1-8F37-F6F4DD493734}" presName="imgShp" presStyleLbl="fgImgPlac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61A84FC9-2776-4CAF-AC34-6FC8D35B207A}" type="pres">
      <dgm:prSet presAssocID="{5D27EB6B-5E71-4AC1-8F37-F6F4DD493734}" presName="txShp" presStyleLbl="node1" presStyleIdx="4" presStyleCnt="5">
        <dgm:presLayoutVars>
          <dgm:bulletEnabled val="1"/>
        </dgm:presLayoutVars>
      </dgm:prSet>
      <dgm:spPr/>
    </dgm:pt>
  </dgm:ptLst>
  <dgm:cxnLst>
    <dgm:cxn modelId="{CB5C5535-DAC4-454C-BB0C-FA60A487B388}" type="presOf" srcId="{1C8D0C82-FFAD-4663-ADEF-73C18F610ADD}" destId="{77DFF383-D67F-4231-B66C-436867B84F41}" srcOrd="0" destOrd="0" presId="urn:microsoft.com/office/officeart/2005/8/layout/vList3#5"/>
    <dgm:cxn modelId="{19A16239-15C5-4236-BA77-A8C0DAB13C01}" srcId="{A6790DDB-930B-41F7-87B5-18F4A2AF246F}" destId="{24FC005A-531C-466C-95B6-1D3A7E29475A}" srcOrd="2" destOrd="0" parTransId="{088E356A-D843-465B-B810-2F1F66A624C3}" sibTransId="{D8EC1CD7-C97D-46B7-A1B1-C9CD5486E50C}"/>
    <dgm:cxn modelId="{71137D3C-A67D-4999-ABE5-3795AA55EBBC}" srcId="{A6790DDB-930B-41F7-87B5-18F4A2AF246F}" destId="{1C8D0C82-FFAD-4663-ADEF-73C18F610ADD}" srcOrd="3" destOrd="0" parTransId="{74EDCD59-A1E8-47E2-B473-5AC30DB1FE55}" sibTransId="{965081A2-7117-4FC2-907A-F2BB8FC6D26E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ADE16145-CD9D-47C0-98EA-52BA72475912}" srcId="{A6790DDB-930B-41F7-87B5-18F4A2AF246F}" destId="{5D27EB6B-5E71-4AC1-8F37-F6F4DD493734}" srcOrd="4" destOrd="0" parTransId="{6AF35210-CEBA-4BC1-B2D7-E16427EE5495}" sibTransId="{9A18524B-10DD-4377-BA7D-CD8E78628BCF}"/>
    <dgm:cxn modelId="{89318F75-A3F0-45C2-AE33-BFC435CBE0D2}" type="presOf" srcId="{5D27EB6B-5E71-4AC1-8F37-F6F4DD493734}" destId="{61A84FC9-2776-4CAF-AC34-6FC8D35B207A}" srcOrd="0" destOrd="0" presId="urn:microsoft.com/office/officeart/2005/8/layout/vList3#5"/>
    <dgm:cxn modelId="{9296917A-3F75-4E1E-AC1C-7E6594B740F8}" type="presOf" srcId="{618E5D74-798A-442D-A134-6D28DA0886D0}" destId="{7134A280-CE8E-4588-851E-C363270B96A2}" srcOrd="0" destOrd="0" presId="urn:microsoft.com/office/officeart/2005/8/layout/vList3#5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44927BDC-06F9-4E4E-871B-748AF926A53A}" type="presOf" srcId="{24FC005A-531C-466C-95B6-1D3A7E29475A}" destId="{D1F45EC3-A2CE-4DDB-8AFE-916256D39C91}" srcOrd="0" destOrd="0" presId="urn:microsoft.com/office/officeart/2005/8/layout/vList3#5"/>
    <dgm:cxn modelId="{1BAE14DE-D137-41FE-8318-7FDE06338B0E}" type="presOf" srcId="{4745142F-072D-4A7F-A9F1-347432CCAB2F}" destId="{7747532C-EE1A-423F-9D0D-6B37A37ADA2F}" srcOrd="0" destOrd="0" presId="urn:microsoft.com/office/officeart/2005/8/layout/vList3#5"/>
    <dgm:cxn modelId="{197AE0E5-325B-4767-B51F-4E5AC0C099FF}" type="presOf" srcId="{A6790DDB-930B-41F7-87B5-18F4A2AF246F}" destId="{E14684D6-311E-49A5-829B-2870DDA1671C}" srcOrd="0" destOrd="0" presId="urn:microsoft.com/office/officeart/2005/8/layout/vList3#5"/>
    <dgm:cxn modelId="{B77972A9-36A9-44E0-BD84-FEF9947C6633}" type="presParOf" srcId="{E14684D6-311E-49A5-829B-2870DDA1671C}" destId="{043A394F-7FF4-4B45-AEC5-CF5A3127E803}" srcOrd="0" destOrd="0" presId="urn:microsoft.com/office/officeart/2005/8/layout/vList3#5"/>
    <dgm:cxn modelId="{9770E6CD-F04B-4C3C-A537-2E343490DA9E}" type="presParOf" srcId="{043A394F-7FF4-4B45-AEC5-CF5A3127E803}" destId="{6F734A70-DFF1-4583-AED6-15E2AC91DA4C}" srcOrd="0" destOrd="0" presId="urn:microsoft.com/office/officeart/2005/8/layout/vList3#5"/>
    <dgm:cxn modelId="{C36EEC1D-E99F-4B1C-AAF9-3CD81BE795C7}" type="presParOf" srcId="{043A394F-7FF4-4B45-AEC5-CF5A3127E803}" destId="{7747532C-EE1A-423F-9D0D-6B37A37ADA2F}" srcOrd="1" destOrd="0" presId="urn:microsoft.com/office/officeart/2005/8/layout/vList3#5"/>
    <dgm:cxn modelId="{80EDE51D-2561-41FB-BC07-8A281D8A5AC8}" type="presParOf" srcId="{E14684D6-311E-49A5-829B-2870DDA1671C}" destId="{BD5C1DCD-B71D-4FF0-9A12-2D54A98C459E}" srcOrd="1" destOrd="0" presId="urn:microsoft.com/office/officeart/2005/8/layout/vList3#5"/>
    <dgm:cxn modelId="{6D580D86-B4E8-47BD-B7AC-0FD2AB26331A}" type="presParOf" srcId="{E14684D6-311E-49A5-829B-2870DDA1671C}" destId="{FD3C1AFD-4734-4EAF-A1D3-44850D5BE4C5}" srcOrd="2" destOrd="0" presId="urn:microsoft.com/office/officeart/2005/8/layout/vList3#5"/>
    <dgm:cxn modelId="{0015E35E-6A83-4ADD-B78A-573D7A12295A}" type="presParOf" srcId="{FD3C1AFD-4734-4EAF-A1D3-44850D5BE4C5}" destId="{346FDABF-F3F0-419A-A278-FAF6AC7FD1C2}" srcOrd="0" destOrd="0" presId="urn:microsoft.com/office/officeart/2005/8/layout/vList3#5"/>
    <dgm:cxn modelId="{3FD12BB1-A590-4D29-AFCA-DF6439AED94B}" type="presParOf" srcId="{FD3C1AFD-4734-4EAF-A1D3-44850D5BE4C5}" destId="{7134A280-CE8E-4588-851E-C363270B96A2}" srcOrd="1" destOrd="0" presId="urn:microsoft.com/office/officeart/2005/8/layout/vList3#5"/>
    <dgm:cxn modelId="{37A5BE70-79B4-41BE-A07C-CEE01396A394}" type="presParOf" srcId="{E14684D6-311E-49A5-829B-2870DDA1671C}" destId="{05CDCF35-B35A-4266-BC1D-81162C46DB37}" srcOrd="3" destOrd="0" presId="urn:microsoft.com/office/officeart/2005/8/layout/vList3#5"/>
    <dgm:cxn modelId="{99007514-C5DE-4E07-ADA8-B0B293B165F6}" type="presParOf" srcId="{E14684D6-311E-49A5-829B-2870DDA1671C}" destId="{CCCBE56E-552A-4F5B-8BF7-14F08F63D596}" srcOrd="4" destOrd="0" presId="urn:microsoft.com/office/officeart/2005/8/layout/vList3#5"/>
    <dgm:cxn modelId="{26B193EE-8666-418A-BD76-B06B91A5058F}" type="presParOf" srcId="{CCCBE56E-552A-4F5B-8BF7-14F08F63D596}" destId="{247C4A4D-77AE-4B4D-B98D-5D1BB7C8E2AF}" srcOrd="0" destOrd="0" presId="urn:microsoft.com/office/officeart/2005/8/layout/vList3#5"/>
    <dgm:cxn modelId="{FCF91A9B-79E0-4C42-BB41-62F5734392B2}" type="presParOf" srcId="{CCCBE56E-552A-4F5B-8BF7-14F08F63D596}" destId="{D1F45EC3-A2CE-4DDB-8AFE-916256D39C91}" srcOrd="1" destOrd="0" presId="urn:microsoft.com/office/officeart/2005/8/layout/vList3#5"/>
    <dgm:cxn modelId="{EE74C279-DF75-4630-A72B-838E4EDBEE91}" type="presParOf" srcId="{E14684D6-311E-49A5-829B-2870DDA1671C}" destId="{FD15ABB6-F82C-475B-A3A9-463E4C644607}" srcOrd="5" destOrd="0" presId="urn:microsoft.com/office/officeart/2005/8/layout/vList3#5"/>
    <dgm:cxn modelId="{FBB31055-16CD-4700-B7FD-FCA253D59E31}" type="presParOf" srcId="{E14684D6-311E-49A5-829B-2870DDA1671C}" destId="{986A1147-8873-42ED-894C-A780913E2514}" srcOrd="6" destOrd="0" presId="urn:microsoft.com/office/officeart/2005/8/layout/vList3#5"/>
    <dgm:cxn modelId="{E0C2200C-7686-4D28-9395-531B3D84C6D5}" type="presParOf" srcId="{986A1147-8873-42ED-894C-A780913E2514}" destId="{A9204D5C-E3C7-40A7-8CA4-E47E9C6EDF15}" srcOrd="0" destOrd="0" presId="urn:microsoft.com/office/officeart/2005/8/layout/vList3#5"/>
    <dgm:cxn modelId="{36D04FE4-0CC0-4C13-9F82-9FB8F7F01814}" type="presParOf" srcId="{986A1147-8873-42ED-894C-A780913E2514}" destId="{77DFF383-D67F-4231-B66C-436867B84F41}" srcOrd="1" destOrd="0" presId="urn:microsoft.com/office/officeart/2005/8/layout/vList3#5"/>
    <dgm:cxn modelId="{1D8B9B7E-947B-4075-B90E-30493231A0E2}" type="presParOf" srcId="{E14684D6-311E-49A5-829B-2870DDA1671C}" destId="{03E99007-7110-4E40-8DED-66B4950CABD7}" srcOrd="7" destOrd="0" presId="urn:microsoft.com/office/officeart/2005/8/layout/vList3#5"/>
    <dgm:cxn modelId="{E5EA0449-01E6-4E85-823E-CC671FBD7ADC}" type="presParOf" srcId="{E14684D6-311E-49A5-829B-2870DDA1671C}" destId="{266D9D42-ECB7-40E6-8262-6BED98BB0301}" srcOrd="8" destOrd="0" presId="urn:microsoft.com/office/officeart/2005/8/layout/vList3#5"/>
    <dgm:cxn modelId="{DE001350-ADF9-4945-B065-7A48D7946CA6}" type="presParOf" srcId="{266D9D42-ECB7-40E6-8262-6BED98BB0301}" destId="{572905FE-8F39-49D3-A486-4C1635014586}" srcOrd="0" destOrd="0" presId="urn:microsoft.com/office/officeart/2005/8/layout/vList3#5"/>
    <dgm:cxn modelId="{32CCBB22-B9DD-4F54-A5F5-F2FF04DA81C3}" type="presParOf" srcId="{266D9D42-ECB7-40E6-8262-6BED98BB0301}" destId="{61A84FC9-2776-4CAF-AC34-6FC8D35B207A}" srcOrd="1" destOrd="0" presId="urn:microsoft.com/office/officeart/2005/8/layout/vList3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6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W ramach sprawowania wymiaru sprawiedliwości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Ważny interes publiczny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Profilaktyka medyczna i medycyna pracy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24FC005A-531C-466C-95B6-1D3A7E29475A}">
      <dgm:prSet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Interes publiczny w dziedzinie zdrowia publicznego</a:t>
          </a:r>
        </a:p>
      </dgm:t>
    </dgm:pt>
    <dgm:pt modelId="{088E356A-D843-465B-B810-2F1F66A624C3}" type="parTrans" cxnId="{19A16239-15C5-4236-BA77-A8C0DAB13C01}">
      <dgm:prSet/>
      <dgm:spPr/>
      <dgm:t>
        <a:bodyPr/>
        <a:lstStyle/>
        <a:p>
          <a:endParaRPr lang="pl-PL"/>
        </a:p>
      </dgm:t>
    </dgm:pt>
    <dgm:pt modelId="{D8EC1CD7-C97D-46B7-A1B1-C9CD5486E50C}" type="sibTrans" cxnId="{19A16239-15C5-4236-BA77-A8C0DAB13C01}">
      <dgm:prSet/>
      <dgm:spPr/>
      <dgm:t>
        <a:bodyPr/>
        <a:lstStyle/>
        <a:p>
          <a:endParaRPr lang="pl-PL"/>
        </a:p>
      </dgm:t>
    </dgm:pt>
    <dgm:pt modelId="{1C8D0C82-FFAD-4663-ADEF-73C18F610ADD}">
      <dgm:prSet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Cel archiwalny</a:t>
          </a:r>
        </a:p>
      </dgm:t>
    </dgm:pt>
    <dgm:pt modelId="{74EDCD59-A1E8-47E2-B473-5AC30DB1FE55}" type="parTrans" cxnId="{71137D3C-A67D-4999-ABE5-3795AA55EBBC}">
      <dgm:prSet/>
      <dgm:spPr/>
      <dgm:t>
        <a:bodyPr/>
        <a:lstStyle/>
        <a:p>
          <a:endParaRPr lang="pl-PL"/>
        </a:p>
      </dgm:t>
    </dgm:pt>
    <dgm:pt modelId="{965081A2-7117-4FC2-907A-F2BB8FC6D26E}" type="sibTrans" cxnId="{71137D3C-A67D-4999-ABE5-3795AA55EBBC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5" custLinFactNeighborX="-3644" custLinFactNeighborY="437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5" custScaleX="99595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5" custScaleX="99595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5" custScaleX="99595" custLinFactNeighborX="-1408" custLinFactNeighborY="-4277">
        <dgm:presLayoutVars>
          <dgm:bulletEnabled val="1"/>
        </dgm:presLayoutVars>
      </dgm:prSet>
      <dgm:spPr/>
    </dgm:pt>
    <dgm:pt modelId="{BE131733-F764-4BAA-8134-7428539EE9BB}" type="pres">
      <dgm:prSet presAssocID="{4F03A1D2-F384-4F8A-AFC7-884228F1C924}" presName="spacing" presStyleCnt="0"/>
      <dgm:spPr/>
    </dgm:pt>
    <dgm:pt modelId="{CCCBE56E-552A-4F5B-8BF7-14F08F63D596}" type="pres">
      <dgm:prSet presAssocID="{24FC005A-531C-466C-95B6-1D3A7E29475A}" presName="composite" presStyleCnt="0"/>
      <dgm:spPr/>
    </dgm:pt>
    <dgm:pt modelId="{247C4A4D-77AE-4B4D-B98D-5D1BB7C8E2AF}" type="pres">
      <dgm:prSet presAssocID="{24FC005A-531C-466C-95B6-1D3A7E29475A}" presName="imgShp" presStyleLbl="fgImgPlace1" presStyleIdx="3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D1F45EC3-A2CE-4DDB-8AFE-916256D39C91}" type="pres">
      <dgm:prSet presAssocID="{24FC005A-531C-466C-95B6-1D3A7E29475A}" presName="txShp" presStyleLbl="node1" presStyleIdx="3" presStyleCnt="5">
        <dgm:presLayoutVars>
          <dgm:bulletEnabled val="1"/>
        </dgm:presLayoutVars>
      </dgm:prSet>
      <dgm:spPr/>
    </dgm:pt>
    <dgm:pt modelId="{FD15ABB6-F82C-475B-A3A9-463E4C644607}" type="pres">
      <dgm:prSet presAssocID="{D8EC1CD7-C97D-46B7-A1B1-C9CD5486E50C}" presName="spacing" presStyleCnt="0"/>
      <dgm:spPr/>
    </dgm:pt>
    <dgm:pt modelId="{986A1147-8873-42ED-894C-A780913E2514}" type="pres">
      <dgm:prSet presAssocID="{1C8D0C82-FFAD-4663-ADEF-73C18F610ADD}" presName="composite" presStyleCnt="0"/>
      <dgm:spPr/>
    </dgm:pt>
    <dgm:pt modelId="{A9204D5C-E3C7-40A7-8CA4-E47E9C6EDF15}" type="pres">
      <dgm:prSet presAssocID="{1C8D0C82-FFAD-4663-ADEF-73C18F610ADD}" presName="imgShp" presStyleLbl="fgImgPlac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DFF383-D67F-4231-B66C-436867B84F41}" type="pres">
      <dgm:prSet presAssocID="{1C8D0C82-FFAD-4663-ADEF-73C18F610ADD}" presName="txShp" presStyleLbl="node1" presStyleIdx="4" presStyleCnt="5">
        <dgm:presLayoutVars>
          <dgm:bulletEnabled val="1"/>
        </dgm:presLayoutVars>
      </dgm:prSet>
      <dgm:spPr/>
    </dgm:pt>
  </dgm:ptLst>
  <dgm:cxnLst>
    <dgm:cxn modelId="{CB5C5535-DAC4-454C-BB0C-FA60A487B388}" type="presOf" srcId="{1C8D0C82-FFAD-4663-ADEF-73C18F610ADD}" destId="{77DFF383-D67F-4231-B66C-436867B84F41}" srcOrd="0" destOrd="0" presId="urn:microsoft.com/office/officeart/2005/8/layout/vList3#6"/>
    <dgm:cxn modelId="{19A16239-15C5-4236-BA77-A8C0DAB13C01}" srcId="{A6790DDB-930B-41F7-87B5-18F4A2AF246F}" destId="{24FC005A-531C-466C-95B6-1D3A7E29475A}" srcOrd="3" destOrd="0" parTransId="{088E356A-D843-465B-B810-2F1F66A624C3}" sibTransId="{D8EC1CD7-C97D-46B7-A1B1-C9CD5486E50C}"/>
    <dgm:cxn modelId="{71137D3C-A67D-4999-ABE5-3795AA55EBBC}" srcId="{A6790DDB-930B-41F7-87B5-18F4A2AF246F}" destId="{1C8D0C82-FFAD-4663-ADEF-73C18F610ADD}" srcOrd="4" destOrd="0" parTransId="{74EDCD59-A1E8-47E2-B473-5AC30DB1FE55}" sibTransId="{965081A2-7117-4FC2-907A-F2BB8FC6D26E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6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44927BDC-06F9-4E4E-871B-748AF926A53A}" type="presOf" srcId="{24FC005A-531C-466C-95B6-1D3A7E29475A}" destId="{D1F45EC3-A2CE-4DDB-8AFE-916256D39C91}" srcOrd="0" destOrd="0" presId="urn:microsoft.com/office/officeart/2005/8/layout/vList3#6"/>
    <dgm:cxn modelId="{1BAE14DE-D137-41FE-8318-7FDE06338B0E}" type="presOf" srcId="{4745142F-072D-4A7F-A9F1-347432CCAB2F}" destId="{7747532C-EE1A-423F-9D0D-6B37A37ADA2F}" srcOrd="0" destOrd="0" presId="urn:microsoft.com/office/officeart/2005/8/layout/vList3#6"/>
    <dgm:cxn modelId="{197AE0E5-325B-4767-B51F-4E5AC0C099FF}" type="presOf" srcId="{A6790DDB-930B-41F7-87B5-18F4A2AF246F}" destId="{E14684D6-311E-49A5-829B-2870DDA1671C}" srcOrd="0" destOrd="0" presId="urn:microsoft.com/office/officeart/2005/8/layout/vList3#6"/>
    <dgm:cxn modelId="{5C67C6F9-CB28-4F72-9AED-67D4BCEF8231}" type="presOf" srcId="{7CA588F8-7086-4266-BEFA-A64C33BED039}" destId="{127B2A0D-A9E6-4037-A6DD-709A3C69AEC1}" srcOrd="0" destOrd="0" presId="urn:microsoft.com/office/officeart/2005/8/layout/vList3#6"/>
    <dgm:cxn modelId="{B77972A9-36A9-44E0-BD84-FEF9947C6633}" type="presParOf" srcId="{E14684D6-311E-49A5-829B-2870DDA1671C}" destId="{043A394F-7FF4-4B45-AEC5-CF5A3127E803}" srcOrd="0" destOrd="0" presId="urn:microsoft.com/office/officeart/2005/8/layout/vList3#6"/>
    <dgm:cxn modelId="{9770E6CD-F04B-4C3C-A537-2E343490DA9E}" type="presParOf" srcId="{043A394F-7FF4-4B45-AEC5-CF5A3127E803}" destId="{6F734A70-DFF1-4583-AED6-15E2AC91DA4C}" srcOrd="0" destOrd="0" presId="urn:microsoft.com/office/officeart/2005/8/layout/vList3#6"/>
    <dgm:cxn modelId="{C36EEC1D-E99F-4B1C-AAF9-3CD81BE795C7}" type="presParOf" srcId="{043A394F-7FF4-4B45-AEC5-CF5A3127E803}" destId="{7747532C-EE1A-423F-9D0D-6B37A37ADA2F}" srcOrd="1" destOrd="0" presId="urn:microsoft.com/office/officeart/2005/8/layout/vList3#6"/>
    <dgm:cxn modelId="{80EDE51D-2561-41FB-BC07-8A281D8A5AC8}" type="presParOf" srcId="{E14684D6-311E-49A5-829B-2870DDA1671C}" destId="{BD5C1DCD-B71D-4FF0-9A12-2D54A98C459E}" srcOrd="1" destOrd="0" presId="urn:microsoft.com/office/officeart/2005/8/layout/vList3#6"/>
    <dgm:cxn modelId="{6D580D86-B4E8-47BD-B7AC-0FD2AB26331A}" type="presParOf" srcId="{E14684D6-311E-49A5-829B-2870DDA1671C}" destId="{FD3C1AFD-4734-4EAF-A1D3-44850D5BE4C5}" srcOrd="2" destOrd="0" presId="urn:microsoft.com/office/officeart/2005/8/layout/vList3#6"/>
    <dgm:cxn modelId="{0015E35E-6A83-4ADD-B78A-573D7A12295A}" type="presParOf" srcId="{FD3C1AFD-4734-4EAF-A1D3-44850D5BE4C5}" destId="{346FDABF-F3F0-419A-A278-FAF6AC7FD1C2}" srcOrd="0" destOrd="0" presId="urn:microsoft.com/office/officeart/2005/8/layout/vList3#6"/>
    <dgm:cxn modelId="{3FD12BB1-A590-4D29-AFCA-DF6439AED94B}" type="presParOf" srcId="{FD3C1AFD-4734-4EAF-A1D3-44850D5BE4C5}" destId="{7134A280-CE8E-4588-851E-C363270B96A2}" srcOrd="1" destOrd="0" presId="urn:microsoft.com/office/officeart/2005/8/layout/vList3#6"/>
    <dgm:cxn modelId="{37A5BE70-79B4-41BE-A07C-CEE01396A394}" type="presParOf" srcId="{E14684D6-311E-49A5-829B-2870DDA1671C}" destId="{05CDCF35-B35A-4266-BC1D-81162C46DB37}" srcOrd="3" destOrd="0" presId="urn:microsoft.com/office/officeart/2005/8/layout/vList3#6"/>
    <dgm:cxn modelId="{A5647633-7070-4209-9270-52DD5E3DEE84}" type="presParOf" srcId="{E14684D6-311E-49A5-829B-2870DDA1671C}" destId="{B5320069-31AE-4EA3-A285-2F6FD4E5C16C}" srcOrd="4" destOrd="0" presId="urn:microsoft.com/office/officeart/2005/8/layout/vList3#6"/>
    <dgm:cxn modelId="{3943FFF4-135B-48E3-94CA-91431520ACE1}" type="presParOf" srcId="{B5320069-31AE-4EA3-A285-2F6FD4E5C16C}" destId="{AB38B725-9784-40C0-959E-2BD3E55D4FE5}" srcOrd="0" destOrd="0" presId="urn:microsoft.com/office/officeart/2005/8/layout/vList3#6"/>
    <dgm:cxn modelId="{1698F747-1724-4F24-B84A-F60284407648}" type="presParOf" srcId="{B5320069-31AE-4EA3-A285-2F6FD4E5C16C}" destId="{127B2A0D-A9E6-4037-A6DD-709A3C69AEC1}" srcOrd="1" destOrd="0" presId="urn:microsoft.com/office/officeart/2005/8/layout/vList3#6"/>
    <dgm:cxn modelId="{A61A2EE1-AF1D-47DC-B3A0-BC8ABADF1D18}" type="presParOf" srcId="{E14684D6-311E-49A5-829B-2870DDA1671C}" destId="{BE131733-F764-4BAA-8134-7428539EE9BB}" srcOrd="5" destOrd="0" presId="urn:microsoft.com/office/officeart/2005/8/layout/vList3#6"/>
    <dgm:cxn modelId="{99007514-C5DE-4E07-ADA8-B0B293B165F6}" type="presParOf" srcId="{E14684D6-311E-49A5-829B-2870DDA1671C}" destId="{CCCBE56E-552A-4F5B-8BF7-14F08F63D596}" srcOrd="6" destOrd="0" presId="urn:microsoft.com/office/officeart/2005/8/layout/vList3#6"/>
    <dgm:cxn modelId="{26B193EE-8666-418A-BD76-B06B91A5058F}" type="presParOf" srcId="{CCCBE56E-552A-4F5B-8BF7-14F08F63D596}" destId="{247C4A4D-77AE-4B4D-B98D-5D1BB7C8E2AF}" srcOrd="0" destOrd="0" presId="urn:microsoft.com/office/officeart/2005/8/layout/vList3#6"/>
    <dgm:cxn modelId="{FCF91A9B-79E0-4C42-BB41-62F5734392B2}" type="presParOf" srcId="{CCCBE56E-552A-4F5B-8BF7-14F08F63D596}" destId="{D1F45EC3-A2CE-4DDB-8AFE-916256D39C91}" srcOrd="1" destOrd="0" presId="urn:microsoft.com/office/officeart/2005/8/layout/vList3#6"/>
    <dgm:cxn modelId="{EE74C279-DF75-4630-A72B-838E4EDBEE91}" type="presParOf" srcId="{E14684D6-311E-49A5-829B-2870DDA1671C}" destId="{FD15ABB6-F82C-475B-A3A9-463E4C644607}" srcOrd="7" destOrd="0" presId="urn:microsoft.com/office/officeart/2005/8/layout/vList3#6"/>
    <dgm:cxn modelId="{FBB31055-16CD-4700-B7FD-FCA253D59E31}" type="presParOf" srcId="{E14684D6-311E-49A5-829B-2870DDA1671C}" destId="{986A1147-8873-42ED-894C-A780913E2514}" srcOrd="8" destOrd="0" presId="urn:microsoft.com/office/officeart/2005/8/layout/vList3#6"/>
    <dgm:cxn modelId="{E0C2200C-7686-4D28-9395-531B3D84C6D5}" type="presParOf" srcId="{986A1147-8873-42ED-894C-A780913E2514}" destId="{A9204D5C-E3C7-40A7-8CA4-E47E9C6EDF15}" srcOrd="0" destOrd="0" presId="urn:microsoft.com/office/officeart/2005/8/layout/vList3#6"/>
    <dgm:cxn modelId="{36D04FE4-0CC0-4C13-9F82-9FB8F7F01814}" type="presParOf" srcId="{986A1147-8873-42ED-894C-A780913E2514}" destId="{77DFF383-D67F-4231-B66C-436867B84F41}" srcOrd="1" destOrd="0" presId="urn:microsoft.com/office/officeart/2005/8/layout/vList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561FBB-F580-4F40-91CC-CE9F7924C1FD}" type="doc">
      <dgm:prSet loTypeId="urn:microsoft.com/office/officeart/2005/8/layout/vList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B6C8BC70-7ABF-481E-B83B-0AD281F6B82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Nazwa i dane kontaktowe administratora</a:t>
          </a:r>
        </a:p>
      </dgm:t>
    </dgm:pt>
    <dgm:pt modelId="{1A8DEC92-48E4-4A6D-80CC-5E1A82EA84AE}" type="parTrans" cxnId="{BA886313-182E-460C-B041-67B57C43EDCA}">
      <dgm:prSet/>
      <dgm:spPr/>
      <dgm:t>
        <a:bodyPr/>
        <a:lstStyle/>
        <a:p>
          <a:endParaRPr lang="pl-PL"/>
        </a:p>
      </dgm:t>
    </dgm:pt>
    <dgm:pt modelId="{49AB4BC3-8E67-4766-9313-E140E6236AE0}" type="sibTrans" cxnId="{BA886313-182E-460C-B041-67B57C43EDCA}">
      <dgm:prSet/>
      <dgm:spPr/>
      <dgm:t>
        <a:bodyPr/>
        <a:lstStyle/>
        <a:p>
          <a:endParaRPr lang="pl-PL"/>
        </a:p>
      </dgm:t>
    </dgm:pt>
    <dgm:pt modelId="{8260B383-D542-4F4B-BE60-D3778AD8B00C}">
      <dgm:prSet phldrT="[Tekst]" custT="1"/>
      <dgm:spPr/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Cel przetwarzania</a:t>
          </a:r>
        </a:p>
      </dgm:t>
    </dgm:pt>
    <dgm:pt modelId="{5AF17D1F-E195-49C6-B78A-FEC762FC510A}" type="parTrans" cxnId="{784B5AD0-2536-44E7-9053-09093C014094}">
      <dgm:prSet/>
      <dgm:spPr/>
      <dgm:t>
        <a:bodyPr/>
        <a:lstStyle/>
        <a:p>
          <a:endParaRPr lang="pl-PL"/>
        </a:p>
      </dgm:t>
    </dgm:pt>
    <dgm:pt modelId="{2B68CE3B-9175-494F-B6AA-A361002771B8}" type="sibTrans" cxnId="{784B5AD0-2536-44E7-9053-09093C014094}">
      <dgm:prSet/>
      <dgm:spPr/>
      <dgm:t>
        <a:bodyPr/>
        <a:lstStyle/>
        <a:p>
          <a:endParaRPr lang="pl-PL"/>
        </a:p>
      </dgm:t>
    </dgm:pt>
    <dgm:pt modelId="{A427C51E-B406-43D5-B53E-18DF164ADBBF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Podstawa prawna przetwarzania</a:t>
          </a:r>
        </a:p>
      </dgm:t>
    </dgm:pt>
    <dgm:pt modelId="{7AA04730-3A12-47B0-80D7-CCE39EEA855F}" type="parTrans" cxnId="{6D30DF09-3C98-4DFF-8E10-3D9198488E22}">
      <dgm:prSet/>
      <dgm:spPr/>
      <dgm:t>
        <a:bodyPr/>
        <a:lstStyle/>
        <a:p>
          <a:endParaRPr lang="pl-PL"/>
        </a:p>
      </dgm:t>
    </dgm:pt>
    <dgm:pt modelId="{2FB7A9B6-6B7A-4EC0-A8E9-1F865679F13E}" type="sibTrans" cxnId="{6D30DF09-3C98-4DFF-8E10-3D9198488E22}">
      <dgm:prSet/>
      <dgm:spPr/>
      <dgm:t>
        <a:bodyPr/>
        <a:lstStyle/>
        <a:p>
          <a:endParaRPr lang="pl-PL"/>
        </a:p>
      </dgm:t>
    </dgm:pt>
    <dgm:pt modelId="{734710B4-2F4D-4579-BA04-3D81F53890AF}">
      <dgm:prSet phldrT="[Tekst]" custT="1"/>
      <dgm:spPr>
        <a:solidFill>
          <a:schemeClr val="accent1"/>
        </a:solidFill>
      </dgm:spPr>
      <dgm:t>
        <a:bodyPr/>
        <a:lstStyle/>
        <a:p>
          <a:pPr>
            <a:buSzPct val="100000"/>
          </a:pPr>
          <a:r>
            <a:rPr lang="pl-PL" sz="2400" dirty="0">
              <a:latin typeface="Arial Narrow" panose="020B0606020202030204" pitchFamily="34" charset="0"/>
            </a:rPr>
            <a:t>Odbiorcy danych</a:t>
          </a:r>
          <a:endParaRPr lang="pl-PL" sz="2400" dirty="0"/>
        </a:p>
      </dgm:t>
    </dgm:pt>
    <dgm:pt modelId="{67F62BF5-13CB-4FFE-916A-8AC439795694}" type="parTrans" cxnId="{3CCA252A-8327-488A-8BEE-1FCD07FED848}">
      <dgm:prSet/>
      <dgm:spPr/>
      <dgm:t>
        <a:bodyPr/>
        <a:lstStyle/>
        <a:p>
          <a:endParaRPr lang="pl-PL"/>
        </a:p>
      </dgm:t>
    </dgm:pt>
    <dgm:pt modelId="{BD5473E3-183A-4C07-8BCF-A19E87DF5B41}" type="sibTrans" cxnId="{3CCA252A-8327-488A-8BEE-1FCD07FED848}">
      <dgm:prSet/>
      <dgm:spPr/>
      <dgm:t>
        <a:bodyPr/>
        <a:lstStyle/>
        <a:p>
          <a:endParaRPr lang="pl-PL"/>
        </a:p>
      </dgm:t>
    </dgm:pt>
    <dgm:pt modelId="{55254998-982F-4897-8D64-B1C934C4FCCD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Dobrowolność lub obowiązek podania danych</a:t>
          </a:r>
          <a:endParaRPr lang="pl-PL" sz="2400" dirty="0">
            <a:solidFill>
              <a:schemeClr val="tx1"/>
            </a:solidFill>
          </a:endParaRPr>
        </a:p>
      </dgm:t>
    </dgm:pt>
    <dgm:pt modelId="{1775E531-5B15-4EC5-AA74-C91B526A064A}" type="parTrans" cxnId="{DF7EA41D-046F-482F-9C26-64E2EFF229DA}">
      <dgm:prSet/>
      <dgm:spPr/>
      <dgm:t>
        <a:bodyPr/>
        <a:lstStyle/>
        <a:p>
          <a:endParaRPr lang="pl-PL"/>
        </a:p>
      </dgm:t>
    </dgm:pt>
    <dgm:pt modelId="{C754B62E-31CB-4594-8F7B-39DBE350046B}" type="sibTrans" cxnId="{DF7EA41D-046F-482F-9C26-64E2EFF229DA}">
      <dgm:prSet/>
      <dgm:spPr/>
      <dgm:t>
        <a:bodyPr/>
        <a:lstStyle/>
        <a:p>
          <a:endParaRPr lang="pl-PL"/>
        </a:p>
      </dgm:t>
    </dgm:pt>
    <dgm:pt modelId="{C63FFB77-53FF-4B0B-8647-5940FFE73888}">
      <dgm:prSet phldrT="[Tekst]" custT="1"/>
      <dgm:spPr>
        <a:solidFill>
          <a:schemeClr val="accent1"/>
        </a:solidFill>
      </dgm:spPr>
      <dgm:t>
        <a:bodyPr/>
        <a:lstStyle/>
        <a:p>
          <a:pPr>
            <a:buSzPct val="100000"/>
          </a:pPr>
          <a:r>
            <a:rPr lang="pl-PL" sz="2400" dirty="0">
              <a:latin typeface="Arial Narrow" panose="020B0606020202030204" pitchFamily="34" charset="0"/>
            </a:rPr>
            <a:t>Dane kontaktowe IOD</a:t>
          </a:r>
          <a:endParaRPr lang="pl-PL" sz="2400" dirty="0"/>
        </a:p>
      </dgm:t>
    </dgm:pt>
    <dgm:pt modelId="{D66873DC-A02C-4924-BA34-B2116DB4E910}" type="parTrans" cxnId="{0FECAA9B-1D59-4317-995B-2D1453FBCFB3}">
      <dgm:prSet/>
      <dgm:spPr/>
      <dgm:t>
        <a:bodyPr/>
        <a:lstStyle/>
        <a:p>
          <a:endParaRPr lang="pl-PL"/>
        </a:p>
      </dgm:t>
    </dgm:pt>
    <dgm:pt modelId="{288E0EFF-606A-4CD1-B21E-EB0E72C0BC95}" type="sibTrans" cxnId="{0FECAA9B-1D59-4317-995B-2D1453FBCFB3}">
      <dgm:prSet/>
      <dgm:spPr/>
      <dgm:t>
        <a:bodyPr/>
        <a:lstStyle/>
        <a:p>
          <a:endParaRPr lang="pl-PL"/>
        </a:p>
      </dgm:t>
    </dgm:pt>
    <dgm:pt modelId="{384A421F-D5D8-4580-9409-44138E7A9D5A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Clr>
              <a:srgbClr val="873624"/>
            </a:buCl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Nazwa i dane kontaktowe przedstawiciela na terenie Unii</a:t>
          </a:r>
          <a:endParaRPr lang="pl-PL" sz="2400" dirty="0">
            <a:solidFill>
              <a:schemeClr val="tx1"/>
            </a:solidFill>
          </a:endParaRPr>
        </a:p>
      </dgm:t>
    </dgm:pt>
    <dgm:pt modelId="{977422DA-DA2F-4970-B8EB-8EA6F8432904}" type="parTrans" cxnId="{0C829BD0-8900-4ABA-9A07-4266A0774858}">
      <dgm:prSet/>
      <dgm:spPr/>
      <dgm:t>
        <a:bodyPr/>
        <a:lstStyle/>
        <a:p>
          <a:endParaRPr lang="pl-PL"/>
        </a:p>
      </dgm:t>
    </dgm:pt>
    <dgm:pt modelId="{0951BAE2-0FAD-4E9E-92FB-D9095542F1D3}" type="sibTrans" cxnId="{0C829BD0-8900-4ABA-9A07-4266A0774858}">
      <dgm:prSet/>
      <dgm:spPr/>
      <dgm:t>
        <a:bodyPr/>
        <a:lstStyle/>
        <a:p>
          <a:endParaRPr lang="pl-PL"/>
        </a:p>
      </dgm:t>
    </dgm:pt>
    <dgm:pt modelId="{0FE22ADC-167A-42E5-AA45-87045F6C669D}" type="pres">
      <dgm:prSet presAssocID="{43561FBB-F580-4F40-91CC-CE9F7924C1FD}" presName="linear" presStyleCnt="0">
        <dgm:presLayoutVars>
          <dgm:animLvl val="lvl"/>
          <dgm:resizeHandles val="exact"/>
        </dgm:presLayoutVars>
      </dgm:prSet>
      <dgm:spPr/>
    </dgm:pt>
    <dgm:pt modelId="{8DBF8E24-5DB0-4B38-BB6D-02342609DBB3}" type="pres">
      <dgm:prSet presAssocID="{B6C8BC70-7ABF-481E-B83B-0AD281F6B82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2364070-045B-4D2B-84AD-C992519E25DE}" type="pres">
      <dgm:prSet presAssocID="{49AB4BC3-8E67-4766-9313-E140E6236AE0}" presName="spacer" presStyleCnt="0"/>
      <dgm:spPr/>
    </dgm:pt>
    <dgm:pt modelId="{51C3111F-4004-4DA4-A5C8-32339E970C16}" type="pres">
      <dgm:prSet presAssocID="{8260B383-D542-4F4B-BE60-D3778AD8B00C}" presName="parentText" presStyleLbl="node1" presStyleIdx="1" presStyleCnt="7" custLinFactNeighborY="10329">
        <dgm:presLayoutVars>
          <dgm:chMax val="0"/>
          <dgm:bulletEnabled val="1"/>
        </dgm:presLayoutVars>
      </dgm:prSet>
      <dgm:spPr/>
    </dgm:pt>
    <dgm:pt modelId="{5EEE2C2F-2473-4092-AD09-63CD52E70342}" type="pres">
      <dgm:prSet presAssocID="{2B68CE3B-9175-494F-B6AA-A361002771B8}" presName="spacer" presStyleCnt="0"/>
      <dgm:spPr/>
    </dgm:pt>
    <dgm:pt modelId="{243D4DB2-5376-48EB-80E1-D84E9B00B656}" type="pres">
      <dgm:prSet presAssocID="{A427C51E-B406-43D5-B53E-18DF164ADBB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32BA303-CF3A-43DC-8D78-05166BAE18E7}" type="pres">
      <dgm:prSet presAssocID="{2FB7A9B6-6B7A-4EC0-A8E9-1F865679F13E}" presName="spacer" presStyleCnt="0"/>
      <dgm:spPr/>
    </dgm:pt>
    <dgm:pt modelId="{6CB58DBA-304B-4AE8-9FB0-DAAD7F67BA0B}" type="pres">
      <dgm:prSet presAssocID="{734710B4-2F4D-4579-BA04-3D81F53890A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767C9E0-F088-4854-8BCC-3819A7A0155E}" type="pres">
      <dgm:prSet presAssocID="{BD5473E3-183A-4C07-8BCF-A19E87DF5B41}" presName="spacer" presStyleCnt="0"/>
      <dgm:spPr/>
    </dgm:pt>
    <dgm:pt modelId="{88B22A6A-9AAF-46DA-88E7-1C956485ABD5}" type="pres">
      <dgm:prSet presAssocID="{55254998-982F-4897-8D64-B1C934C4FCC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BA37AB4-828A-4092-8E14-06574CBF8BCA}" type="pres">
      <dgm:prSet presAssocID="{C754B62E-31CB-4594-8F7B-39DBE350046B}" presName="spacer" presStyleCnt="0"/>
      <dgm:spPr/>
    </dgm:pt>
    <dgm:pt modelId="{E38EE975-B040-42D4-996F-A7D771CA655F}" type="pres">
      <dgm:prSet presAssocID="{C63FFB77-53FF-4B0B-8647-5940FFE7388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FFDDDDC-1528-4030-AB4E-5881DB5AF73A}" type="pres">
      <dgm:prSet presAssocID="{288E0EFF-606A-4CD1-B21E-EB0E72C0BC95}" presName="spacer" presStyleCnt="0"/>
      <dgm:spPr/>
    </dgm:pt>
    <dgm:pt modelId="{68CBAFFE-033E-46E6-A177-14FA7C8C0E2D}" type="pres">
      <dgm:prSet presAssocID="{384A421F-D5D8-4580-9409-44138E7A9D5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518E105-1E09-49F7-97AE-5737CB88B3AA}" type="presOf" srcId="{B6C8BC70-7ABF-481E-B83B-0AD281F6B826}" destId="{8DBF8E24-5DB0-4B38-BB6D-02342609DBB3}" srcOrd="0" destOrd="0" presId="urn:microsoft.com/office/officeart/2005/8/layout/vList2"/>
    <dgm:cxn modelId="{6D30DF09-3C98-4DFF-8E10-3D9198488E22}" srcId="{43561FBB-F580-4F40-91CC-CE9F7924C1FD}" destId="{A427C51E-B406-43D5-B53E-18DF164ADBBF}" srcOrd="2" destOrd="0" parTransId="{7AA04730-3A12-47B0-80D7-CCE39EEA855F}" sibTransId="{2FB7A9B6-6B7A-4EC0-A8E9-1F865679F13E}"/>
    <dgm:cxn modelId="{BA886313-182E-460C-B041-67B57C43EDCA}" srcId="{43561FBB-F580-4F40-91CC-CE9F7924C1FD}" destId="{B6C8BC70-7ABF-481E-B83B-0AD281F6B826}" srcOrd="0" destOrd="0" parTransId="{1A8DEC92-48E4-4A6D-80CC-5E1A82EA84AE}" sibTransId="{49AB4BC3-8E67-4766-9313-E140E6236AE0}"/>
    <dgm:cxn modelId="{DF7EA41D-046F-482F-9C26-64E2EFF229DA}" srcId="{43561FBB-F580-4F40-91CC-CE9F7924C1FD}" destId="{55254998-982F-4897-8D64-B1C934C4FCCD}" srcOrd="4" destOrd="0" parTransId="{1775E531-5B15-4EC5-AA74-C91B526A064A}" sibTransId="{C754B62E-31CB-4594-8F7B-39DBE350046B}"/>
    <dgm:cxn modelId="{4B374B24-3B0B-425C-90FB-5218722160A8}" type="presOf" srcId="{55254998-982F-4897-8D64-B1C934C4FCCD}" destId="{88B22A6A-9AAF-46DA-88E7-1C956485ABD5}" srcOrd="0" destOrd="0" presId="urn:microsoft.com/office/officeart/2005/8/layout/vList2"/>
    <dgm:cxn modelId="{3CCA252A-8327-488A-8BEE-1FCD07FED848}" srcId="{43561FBB-F580-4F40-91CC-CE9F7924C1FD}" destId="{734710B4-2F4D-4579-BA04-3D81F53890AF}" srcOrd="3" destOrd="0" parTransId="{67F62BF5-13CB-4FFE-916A-8AC439795694}" sibTransId="{BD5473E3-183A-4C07-8BCF-A19E87DF5B41}"/>
    <dgm:cxn modelId="{0D3D994E-5DFC-47CA-96D2-31437B190A05}" type="presOf" srcId="{734710B4-2F4D-4579-BA04-3D81F53890AF}" destId="{6CB58DBA-304B-4AE8-9FB0-DAAD7F67BA0B}" srcOrd="0" destOrd="0" presId="urn:microsoft.com/office/officeart/2005/8/layout/vList2"/>
    <dgm:cxn modelId="{14954194-794C-4FB6-851C-81E59877D1B9}" type="presOf" srcId="{C63FFB77-53FF-4B0B-8647-5940FFE73888}" destId="{E38EE975-B040-42D4-996F-A7D771CA655F}" srcOrd="0" destOrd="0" presId="urn:microsoft.com/office/officeart/2005/8/layout/vList2"/>
    <dgm:cxn modelId="{0FECAA9B-1D59-4317-995B-2D1453FBCFB3}" srcId="{43561FBB-F580-4F40-91CC-CE9F7924C1FD}" destId="{C63FFB77-53FF-4B0B-8647-5940FFE73888}" srcOrd="5" destOrd="0" parTransId="{D66873DC-A02C-4924-BA34-B2116DB4E910}" sibTransId="{288E0EFF-606A-4CD1-B21E-EB0E72C0BC95}"/>
    <dgm:cxn modelId="{3654B3B5-0F59-477D-B79B-E49E40978685}" type="presOf" srcId="{A427C51E-B406-43D5-B53E-18DF164ADBBF}" destId="{243D4DB2-5376-48EB-80E1-D84E9B00B656}" srcOrd="0" destOrd="0" presId="urn:microsoft.com/office/officeart/2005/8/layout/vList2"/>
    <dgm:cxn modelId="{784B5AD0-2536-44E7-9053-09093C014094}" srcId="{43561FBB-F580-4F40-91CC-CE9F7924C1FD}" destId="{8260B383-D542-4F4B-BE60-D3778AD8B00C}" srcOrd="1" destOrd="0" parTransId="{5AF17D1F-E195-49C6-B78A-FEC762FC510A}" sibTransId="{2B68CE3B-9175-494F-B6AA-A361002771B8}"/>
    <dgm:cxn modelId="{0C829BD0-8900-4ABA-9A07-4266A0774858}" srcId="{43561FBB-F580-4F40-91CC-CE9F7924C1FD}" destId="{384A421F-D5D8-4580-9409-44138E7A9D5A}" srcOrd="6" destOrd="0" parTransId="{977422DA-DA2F-4970-B8EB-8EA6F8432904}" sibTransId="{0951BAE2-0FAD-4E9E-92FB-D9095542F1D3}"/>
    <dgm:cxn modelId="{EAE97ED8-DF7E-49FE-9F90-BDE7CF7A734D}" type="presOf" srcId="{8260B383-D542-4F4B-BE60-D3778AD8B00C}" destId="{51C3111F-4004-4DA4-A5C8-32339E970C16}" srcOrd="0" destOrd="0" presId="urn:microsoft.com/office/officeart/2005/8/layout/vList2"/>
    <dgm:cxn modelId="{188BC0D9-5CAE-441D-BD1B-7A3554BE4CEB}" type="presOf" srcId="{384A421F-D5D8-4580-9409-44138E7A9D5A}" destId="{68CBAFFE-033E-46E6-A177-14FA7C8C0E2D}" srcOrd="0" destOrd="0" presId="urn:microsoft.com/office/officeart/2005/8/layout/vList2"/>
    <dgm:cxn modelId="{7A2E31EA-646A-45CA-BD24-957C581A6B64}" type="presOf" srcId="{43561FBB-F580-4F40-91CC-CE9F7924C1FD}" destId="{0FE22ADC-167A-42E5-AA45-87045F6C669D}" srcOrd="0" destOrd="0" presId="urn:microsoft.com/office/officeart/2005/8/layout/vList2"/>
    <dgm:cxn modelId="{491DF88D-7AB6-4E6B-81AF-1BA5D2663803}" type="presParOf" srcId="{0FE22ADC-167A-42E5-AA45-87045F6C669D}" destId="{8DBF8E24-5DB0-4B38-BB6D-02342609DBB3}" srcOrd="0" destOrd="0" presId="urn:microsoft.com/office/officeart/2005/8/layout/vList2"/>
    <dgm:cxn modelId="{CA9BE5D6-AA42-4D2F-A63C-71EBB1EB6262}" type="presParOf" srcId="{0FE22ADC-167A-42E5-AA45-87045F6C669D}" destId="{12364070-045B-4D2B-84AD-C992519E25DE}" srcOrd="1" destOrd="0" presId="urn:microsoft.com/office/officeart/2005/8/layout/vList2"/>
    <dgm:cxn modelId="{6E3F967D-8AA1-43F9-BA38-55376E77CD88}" type="presParOf" srcId="{0FE22ADC-167A-42E5-AA45-87045F6C669D}" destId="{51C3111F-4004-4DA4-A5C8-32339E970C16}" srcOrd="2" destOrd="0" presId="urn:microsoft.com/office/officeart/2005/8/layout/vList2"/>
    <dgm:cxn modelId="{3144A391-F84B-40D3-A5B5-DC8FB3115F39}" type="presParOf" srcId="{0FE22ADC-167A-42E5-AA45-87045F6C669D}" destId="{5EEE2C2F-2473-4092-AD09-63CD52E70342}" srcOrd="3" destOrd="0" presId="urn:microsoft.com/office/officeart/2005/8/layout/vList2"/>
    <dgm:cxn modelId="{5F1D4A9C-ABE6-4FF0-BF1B-D86417E07F9B}" type="presParOf" srcId="{0FE22ADC-167A-42E5-AA45-87045F6C669D}" destId="{243D4DB2-5376-48EB-80E1-D84E9B00B656}" srcOrd="4" destOrd="0" presId="urn:microsoft.com/office/officeart/2005/8/layout/vList2"/>
    <dgm:cxn modelId="{629E62D0-2FE3-4698-BEEB-DFDEC2C5A9D5}" type="presParOf" srcId="{0FE22ADC-167A-42E5-AA45-87045F6C669D}" destId="{E32BA303-CF3A-43DC-8D78-05166BAE18E7}" srcOrd="5" destOrd="0" presId="urn:microsoft.com/office/officeart/2005/8/layout/vList2"/>
    <dgm:cxn modelId="{7A8D4484-2219-4B10-A5B8-7D5B88D49FC6}" type="presParOf" srcId="{0FE22ADC-167A-42E5-AA45-87045F6C669D}" destId="{6CB58DBA-304B-4AE8-9FB0-DAAD7F67BA0B}" srcOrd="6" destOrd="0" presId="urn:microsoft.com/office/officeart/2005/8/layout/vList2"/>
    <dgm:cxn modelId="{76E71BB2-4546-4D64-AB75-515F82143CA3}" type="presParOf" srcId="{0FE22ADC-167A-42E5-AA45-87045F6C669D}" destId="{C767C9E0-F088-4854-8BCC-3819A7A0155E}" srcOrd="7" destOrd="0" presId="urn:microsoft.com/office/officeart/2005/8/layout/vList2"/>
    <dgm:cxn modelId="{5A1258D9-5A41-4270-9DF3-E593AB6ABEEC}" type="presParOf" srcId="{0FE22ADC-167A-42E5-AA45-87045F6C669D}" destId="{88B22A6A-9AAF-46DA-88E7-1C956485ABD5}" srcOrd="8" destOrd="0" presId="urn:microsoft.com/office/officeart/2005/8/layout/vList2"/>
    <dgm:cxn modelId="{6207E630-CF11-4044-8F97-56EED5B10D59}" type="presParOf" srcId="{0FE22ADC-167A-42E5-AA45-87045F6C669D}" destId="{3BA37AB4-828A-4092-8E14-06574CBF8BCA}" srcOrd="9" destOrd="0" presId="urn:microsoft.com/office/officeart/2005/8/layout/vList2"/>
    <dgm:cxn modelId="{E36D750E-CE0E-48B1-806F-F8DE4E62F13B}" type="presParOf" srcId="{0FE22ADC-167A-42E5-AA45-87045F6C669D}" destId="{E38EE975-B040-42D4-996F-A7D771CA655F}" srcOrd="10" destOrd="0" presId="urn:microsoft.com/office/officeart/2005/8/layout/vList2"/>
    <dgm:cxn modelId="{DA1D6F6E-5E32-4569-99E0-04FDB43B2E99}" type="presParOf" srcId="{0FE22ADC-167A-42E5-AA45-87045F6C669D}" destId="{7FFDDDDC-1528-4030-AB4E-5881DB5AF73A}" srcOrd="11" destOrd="0" presId="urn:microsoft.com/office/officeart/2005/8/layout/vList2"/>
    <dgm:cxn modelId="{2B74BB1A-2BA7-4AAB-896E-C46CAEE4354E}" type="presParOf" srcId="{0FE22ADC-167A-42E5-AA45-87045F6C669D}" destId="{68CBAFFE-033E-46E6-A177-14FA7C8C0E2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3561FBB-F580-4F40-91CC-CE9F7924C1FD}" type="doc">
      <dgm:prSet loTypeId="urn:microsoft.com/office/officeart/2005/8/layout/vList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B6C8BC70-7ABF-481E-B83B-0AD281F6B826}">
      <dgm:prSet phldrT="[Tekst]" custT="1"/>
      <dgm:spPr>
        <a:solidFill>
          <a:schemeClr val="accent1"/>
        </a:solidFill>
      </dgm:spPr>
      <dgm:t>
        <a:bodyPr/>
        <a:lstStyle/>
        <a:p>
          <a:pPr>
            <a:buSzPct val="100000"/>
          </a:pPr>
          <a:r>
            <a:rPr lang="pl-PL" sz="2400" dirty="0">
              <a:latin typeface="Arial Narrow" panose="020B0606020202030204" pitchFamily="34" charset="0"/>
            </a:rPr>
            <a:t>Uzasadnione interesy administratora lub strony trzeciej</a:t>
          </a:r>
          <a:endParaRPr lang="pl-PL" sz="2400" dirty="0"/>
        </a:p>
      </dgm:t>
    </dgm:pt>
    <dgm:pt modelId="{1A8DEC92-48E4-4A6D-80CC-5E1A82EA84AE}" type="parTrans" cxnId="{BA886313-182E-460C-B041-67B57C43EDCA}">
      <dgm:prSet/>
      <dgm:spPr/>
      <dgm:t>
        <a:bodyPr/>
        <a:lstStyle/>
        <a:p>
          <a:endParaRPr lang="pl-PL"/>
        </a:p>
      </dgm:t>
    </dgm:pt>
    <dgm:pt modelId="{49AB4BC3-8E67-4766-9313-E140E6236AE0}" type="sibTrans" cxnId="{BA886313-182E-460C-B041-67B57C43EDCA}">
      <dgm:prSet/>
      <dgm:spPr/>
      <dgm:t>
        <a:bodyPr/>
        <a:lstStyle/>
        <a:p>
          <a:endParaRPr lang="pl-PL"/>
        </a:p>
      </dgm:t>
    </dgm:pt>
    <dgm:pt modelId="{8260B383-D542-4F4B-BE60-D3778AD8B0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Zamiar przekazania do państw trzecich</a:t>
          </a:r>
          <a:endParaRPr lang="pl-PL" sz="2400" dirty="0">
            <a:solidFill>
              <a:schemeClr val="tx1"/>
            </a:solidFill>
          </a:endParaRPr>
        </a:p>
      </dgm:t>
    </dgm:pt>
    <dgm:pt modelId="{5AF17D1F-E195-49C6-B78A-FEC762FC510A}" type="parTrans" cxnId="{784B5AD0-2536-44E7-9053-09093C014094}">
      <dgm:prSet/>
      <dgm:spPr/>
      <dgm:t>
        <a:bodyPr/>
        <a:lstStyle/>
        <a:p>
          <a:endParaRPr lang="pl-PL"/>
        </a:p>
      </dgm:t>
    </dgm:pt>
    <dgm:pt modelId="{2B68CE3B-9175-494F-B6AA-A361002771B8}" type="sibTrans" cxnId="{784B5AD0-2536-44E7-9053-09093C014094}">
      <dgm:prSet/>
      <dgm:spPr/>
      <dgm:t>
        <a:bodyPr/>
        <a:lstStyle/>
        <a:p>
          <a:endParaRPr lang="pl-PL"/>
        </a:p>
      </dgm:t>
    </dgm:pt>
    <dgm:pt modelId="{384A421F-D5D8-4580-9409-44138E7A9D5A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SzPct val="100000"/>
          </a:pPr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Informacja o przetwarzaniu zautomatyzowanym, w tym profilowaniu </a:t>
          </a:r>
          <a:endParaRPr lang="pl-PL" sz="2400" dirty="0">
            <a:solidFill>
              <a:schemeClr val="tx1"/>
            </a:solidFill>
          </a:endParaRPr>
        </a:p>
      </dgm:t>
    </dgm:pt>
    <dgm:pt modelId="{977422DA-DA2F-4970-B8EB-8EA6F8432904}" type="parTrans" cxnId="{0C829BD0-8900-4ABA-9A07-4266A0774858}">
      <dgm:prSet/>
      <dgm:spPr/>
      <dgm:t>
        <a:bodyPr/>
        <a:lstStyle/>
        <a:p>
          <a:endParaRPr lang="pl-PL"/>
        </a:p>
      </dgm:t>
    </dgm:pt>
    <dgm:pt modelId="{0951BAE2-0FAD-4E9E-92FB-D9095542F1D3}" type="sibTrans" cxnId="{0C829BD0-8900-4ABA-9A07-4266A0774858}">
      <dgm:prSet/>
      <dgm:spPr/>
      <dgm:t>
        <a:bodyPr/>
        <a:lstStyle/>
        <a:p>
          <a:endParaRPr lang="pl-PL"/>
        </a:p>
      </dgm:t>
    </dgm:pt>
    <dgm:pt modelId="{6FAB6D14-7CB0-4A57-A7D7-7164B36D822F}">
      <dgm:prSet custT="1"/>
      <dgm:spPr>
        <a:solidFill>
          <a:schemeClr val="accent1"/>
        </a:solidFill>
      </dgm:spPr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Okres przechowywania lub kryteria ustalania tego okresu</a:t>
          </a:r>
        </a:p>
      </dgm:t>
    </dgm:pt>
    <dgm:pt modelId="{87595883-30F7-418C-A921-43CF46FF14DB}" type="parTrans" cxnId="{747F0D1A-04B8-4CE0-9629-A97068FA90CE}">
      <dgm:prSet/>
      <dgm:spPr/>
      <dgm:t>
        <a:bodyPr/>
        <a:lstStyle/>
        <a:p>
          <a:endParaRPr lang="pl-PL"/>
        </a:p>
      </dgm:t>
    </dgm:pt>
    <dgm:pt modelId="{E0FF669A-2A03-4BCE-B84A-84BA29BF7274}" type="sibTrans" cxnId="{747F0D1A-04B8-4CE0-9629-A97068FA90CE}">
      <dgm:prSet/>
      <dgm:spPr/>
      <dgm:t>
        <a:bodyPr/>
        <a:lstStyle/>
        <a:p>
          <a:endParaRPr lang="pl-PL"/>
        </a:p>
      </dgm:t>
    </dgm:pt>
    <dgm:pt modelId="{07D6BDC1-EDB8-4FB7-AC5B-DECB9D12C67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l-PL" sz="2400" dirty="0">
              <a:solidFill>
                <a:schemeClr val="tx1"/>
              </a:solidFill>
              <a:latin typeface="Arial Narrow" panose="020B0606020202030204" pitchFamily="34" charset="0"/>
            </a:rPr>
            <a:t>Informacje o prawach podmiotu</a:t>
          </a:r>
        </a:p>
      </dgm:t>
    </dgm:pt>
    <dgm:pt modelId="{5A7A0E68-F7A5-4828-A2E5-8E7D83E1C1DB}" type="parTrans" cxnId="{EE0077BC-9BD6-4829-B68A-ABD115F5B9FF}">
      <dgm:prSet/>
      <dgm:spPr/>
      <dgm:t>
        <a:bodyPr/>
        <a:lstStyle/>
        <a:p>
          <a:endParaRPr lang="pl-PL"/>
        </a:p>
      </dgm:t>
    </dgm:pt>
    <dgm:pt modelId="{C4FC41BF-C99C-4C33-9D95-611BACFF62DB}" type="sibTrans" cxnId="{EE0077BC-9BD6-4829-B68A-ABD115F5B9FF}">
      <dgm:prSet/>
      <dgm:spPr/>
      <dgm:t>
        <a:bodyPr/>
        <a:lstStyle/>
        <a:p>
          <a:endParaRPr lang="pl-PL"/>
        </a:p>
      </dgm:t>
    </dgm:pt>
    <dgm:pt modelId="{CC101113-69DA-4D24-B7EB-C85A04EFDB67}">
      <dgm:prSet custT="1"/>
      <dgm:spPr>
        <a:solidFill>
          <a:schemeClr val="accent1"/>
        </a:solidFill>
      </dgm:spPr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Konsekwencje niepodania danych, w przypadku takiego obowiązku</a:t>
          </a:r>
        </a:p>
      </dgm:t>
    </dgm:pt>
    <dgm:pt modelId="{F43691E9-851F-43C6-AC47-AB6FAA6DC523}" type="parTrans" cxnId="{458282EA-F438-4D86-8113-74C0C202F854}">
      <dgm:prSet/>
      <dgm:spPr/>
      <dgm:t>
        <a:bodyPr/>
        <a:lstStyle/>
        <a:p>
          <a:endParaRPr lang="pl-PL"/>
        </a:p>
      </dgm:t>
    </dgm:pt>
    <dgm:pt modelId="{43FFA426-BC98-4F97-8674-F97F62F2D1D7}" type="sibTrans" cxnId="{458282EA-F438-4D86-8113-74C0C202F854}">
      <dgm:prSet/>
      <dgm:spPr/>
      <dgm:t>
        <a:bodyPr/>
        <a:lstStyle/>
        <a:p>
          <a:endParaRPr lang="pl-PL"/>
        </a:p>
      </dgm:t>
    </dgm:pt>
    <dgm:pt modelId="{0FE22ADC-167A-42E5-AA45-87045F6C669D}" type="pres">
      <dgm:prSet presAssocID="{43561FBB-F580-4F40-91CC-CE9F7924C1FD}" presName="linear" presStyleCnt="0">
        <dgm:presLayoutVars>
          <dgm:animLvl val="lvl"/>
          <dgm:resizeHandles val="exact"/>
        </dgm:presLayoutVars>
      </dgm:prSet>
      <dgm:spPr/>
    </dgm:pt>
    <dgm:pt modelId="{8DBF8E24-5DB0-4B38-BB6D-02342609DBB3}" type="pres">
      <dgm:prSet presAssocID="{B6C8BC70-7ABF-481E-B83B-0AD281F6B82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2364070-045B-4D2B-84AD-C992519E25DE}" type="pres">
      <dgm:prSet presAssocID="{49AB4BC3-8E67-4766-9313-E140E6236AE0}" presName="spacer" presStyleCnt="0"/>
      <dgm:spPr/>
    </dgm:pt>
    <dgm:pt modelId="{51C3111F-4004-4DA4-A5C8-32339E970C16}" type="pres">
      <dgm:prSet presAssocID="{8260B383-D542-4F4B-BE60-D3778AD8B00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EEE2C2F-2473-4092-AD09-63CD52E70342}" type="pres">
      <dgm:prSet presAssocID="{2B68CE3B-9175-494F-B6AA-A361002771B8}" presName="spacer" presStyleCnt="0"/>
      <dgm:spPr/>
    </dgm:pt>
    <dgm:pt modelId="{C53907E7-4741-4567-9BAE-EBE1200E10F4}" type="pres">
      <dgm:prSet presAssocID="{6FAB6D14-7CB0-4A57-A7D7-7164B36D822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D39CC92-437C-4BB8-B5A8-700AE582913B}" type="pres">
      <dgm:prSet presAssocID="{E0FF669A-2A03-4BCE-B84A-84BA29BF7274}" presName="spacer" presStyleCnt="0"/>
      <dgm:spPr/>
    </dgm:pt>
    <dgm:pt modelId="{FC61DE91-EC61-412D-BDEB-BE9D2F6FE82E}" type="pres">
      <dgm:prSet presAssocID="{07D6BDC1-EDB8-4FB7-AC5B-DECB9D12C67F}" presName="parentText" presStyleLbl="node1" presStyleIdx="3" presStyleCnt="6" custLinFactY="1626" custLinFactNeighborY="100000">
        <dgm:presLayoutVars>
          <dgm:chMax val="0"/>
          <dgm:bulletEnabled val="1"/>
        </dgm:presLayoutVars>
      </dgm:prSet>
      <dgm:spPr/>
    </dgm:pt>
    <dgm:pt modelId="{80862A9F-12D8-41A0-802A-F44A2BB5D434}" type="pres">
      <dgm:prSet presAssocID="{C4FC41BF-C99C-4C33-9D95-611BACFF62DB}" presName="spacer" presStyleCnt="0"/>
      <dgm:spPr/>
    </dgm:pt>
    <dgm:pt modelId="{891D95AF-0572-419B-ABC5-5DEB36EA2A31}" type="pres">
      <dgm:prSet presAssocID="{CC101113-69DA-4D24-B7EB-C85A04EFDB6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C949559-5E1E-441D-BAC4-30E63F784282}" type="pres">
      <dgm:prSet presAssocID="{43FFA426-BC98-4F97-8674-F97F62F2D1D7}" presName="spacer" presStyleCnt="0"/>
      <dgm:spPr/>
    </dgm:pt>
    <dgm:pt modelId="{68CBAFFE-033E-46E6-A177-14FA7C8C0E2D}" type="pres">
      <dgm:prSet presAssocID="{384A421F-D5D8-4580-9409-44138E7A9D5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518E105-1E09-49F7-97AE-5737CB88B3AA}" type="presOf" srcId="{B6C8BC70-7ABF-481E-B83B-0AD281F6B826}" destId="{8DBF8E24-5DB0-4B38-BB6D-02342609DBB3}" srcOrd="0" destOrd="0" presId="urn:microsoft.com/office/officeart/2005/8/layout/vList2"/>
    <dgm:cxn modelId="{BA886313-182E-460C-B041-67B57C43EDCA}" srcId="{43561FBB-F580-4F40-91CC-CE9F7924C1FD}" destId="{B6C8BC70-7ABF-481E-B83B-0AD281F6B826}" srcOrd="0" destOrd="0" parTransId="{1A8DEC92-48E4-4A6D-80CC-5E1A82EA84AE}" sibTransId="{49AB4BC3-8E67-4766-9313-E140E6236AE0}"/>
    <dgm:cxn modelId="{747F0D1A-04B8-4CE0-9629-A97068FA90CE}" srcId="{43561FBB-F580-4F40-91CC-CE9F7924C1FD}" destId="{6FAB6D14-7CB0-4A57-A7D7-7164B36D822F}" srcOrd="2" destOrd="0" parTransId="{87595883-30F7-418C-A921-43CF46FF14DB}" sibTransId="{E0FF669A-2A03-4BCE-B84A-84BA29BF7274}"/>
    <dgm:cxn modelId="{2F204C36-2880-433A-88CF-4CAB3643C347}" type="presOf" srcId="{07D6BDC1-EDB8-4FB7-AC5B-DECB9D12C67F}" destId="{FC61DE91-EC61-412D-BDEB-BE9D2F6FE82E}" srcOrd="0" destOrd="0" presId="urn:microsoft.com/office/officeart/2005/8/layout/vList2"/>
    <dgm:cxn modelId="{EE0077BC-9BD6-4829-B68A-ABD115F5B9FF}" srcId="{43561FBB-F580-4F40-91CC-CE9F7924C1FD}" destId="{07D6BDC1-EDB8-4FB7-AC5B-DECB9D12C67F}" srcOrd="3" destOrd="0" parTransId="{5A7A0E68-F7A5-4828-A2E5-8E7D83E1C1DB}" sibTransId="{C4FC41BF-C99C-4C33-9D95-611BACFF62DB}"/>
    <dgm:cxn modelId="{146F60C1-EFDA-452D-B465-22C4B97F46CA}" type="presOf" srcId="{CC101113-69DA-4D24-B7EB-C85A04EFDB67}" destId="{891D95AF-0572-419B-ABC5-5DEB36EA2A31}" srcOrd="0" destOrd="0" presId="urn:microsoft.com/office/officeart/2005/8/layout/vList2"/>
    <dgm:cxn modelId="{6AEB3ECD-1204-4564-AF66-3B53321B75B2}" type="presOf" srcId="{6FAB6D14-7CB0-4A57-A7D7-7164B36D822F}" destId="{C53907E7-4741-4567-9BAE-EBE1200E10F4}" srcOrd="0" destOrd="0" presId="urn:microsoft.com/office/officeart/2005/8/layout/vList2"/>
    <dgm:cxn modelId="{784B5AD0-2536-44E7-9053-09093C014094}" srcId="{43561FBB-F580-4F40-91CC-CE9F7924C1FD}" destId="{8260B383-D542-4F4B-BE60-D3778AD8B00C}" srcOrd="1" destOrd="0" parTransId="{5AF17D1F-E195-49C6-B78A-FEC762FC510A}" sibTransId="{2B68CE3B-9175-494F-B6AA-A361002771B8}"/>
    <dgm:cxn modelId="{0C829BD0-8900-4ABA-9A07-4266A0774858}" srcId="{43561FBB-F580-4F40-91CC-CE9F7924C1FD}" destId="{384A421F-D5D8-4580-9409-44138E7A9D5A}" srcOrd="5" destOrd="0" parTransId="{977422DA-DA2F-4970-B8EB-8EA6F8432904}" sibTransId="{0951BAE2-0FAD-4E9E-92FB-D9095542F1D3}"/>
    <dgm:cxn modelId="{EAE97ED8-DF7E-49FE-9F90-BDE7CF7A734D}" type="presOf" srcId="{8260B383-D542-4F4B-BE60-D3778AD8B00C}" destId="{51C3111F-4004-4DA4-A5C8-32339E970C16}" srcOrd="0" destOrd="0" presId="urn:microsoft.com/office/officeart/2005/8/layout/vList2"/>
    <dgm:cxn modelId="{188BC0D9-5CAE-441D-BD1B-7A3554BE4CEB}" type="presOf" srcId="{384A421F-D5D8-4580-9409-44138E7A9D5A}" destId="{68CBAFFE-033E-46E6-A177-14FA7C8C0E2D}" srcOrd="0" destOrd="0" presId="urn:microsoft.com/office/officeart/2005/8/layout/vList2"/>
    <dgm:cxn modelId="{7A2E31EA-646A-45CA-BD24-957C581A6B64}" type="presOf" srcId="{43561FBB-F580-4F40-91CC-CE9F7924C1FD}" destId="{0FE22ADC-167A-42E5-AA45-87045F6C669D}" srcOrd="0" destOrd="0" presId="urn:microsoft.com/office/officeart/2005/8/layout/vList2"/>
    <dgm:cxn modelId="{458282EA-F438-4D86-8113-74C0C202F854}" srcId="{43561FBB-F580-4F40-91CC-CE9F7924C1FD}" destId="{CC101113-69DA-4D24-B7EB-C85A04EFDB67}" srcOrd="4" destOrd="0" parTransId="{F43691E9-851F-43C6-AC47-AB6FAA6DC523}" sibTransId="{43FFA426-BC98-4F97-8674-F97F62F2D1D7}"/>
    <dgm:cxn modelId="{491DF88D-7AB6-4E6B-81AF-1BA5D2663803}" type="presParOf" srcId="{0FE22ADC-167A-42E5-AA45-87045F6C669D}" destId="{8DBF8E24-5DB0-4B38-BB6D-02342609DBB3}" srcOrd="0" destOrd="0" presId="urn:microsoft.com/office/officeart/2005/8/layout/vList2"/>
    <dgm:cxn modelId="{CA9BE5D6-AA42-4D2F-A63C-71EBB1EB6262}" type="presParOf" srcId="{0FE22ADC-167A-42E5-AA45-87045F6C669D}" destId="{12364070-045B-4D2B-84AD-C992519E25DE}" srcOrd="1" destOrd="0" presId="urn:microsoft.com/office/officeart/2005/8/layout/vList2"/>
    <dgm:cxn modelId="{6E3F967D-8AA1-43F9-BA38-55376E77CD88}" type="presParOf" srcId="{0FE22ADC-167A-42E5-AA45-87045F6C669D}" destId="{51C3111F-4004-4DA4-A5C8-32339E970C16}" srcOrd="2" destOrd="0" presId="urn:microsoft.com/office/officeart/2005/8/layout/vList2"/>
    <dgm:cxn modelId="{3144A391-F84B-40D3-A5B5-DC8FB3115F39}" type="presParOf" srcId="{0FE22ADC-167A-42E5-AA45-87045F6C669D}" destId="{5EEE2C2F-2473-4092-AD09-63CD52E70342}" srcOrd="3" destOrd="0" presId="urn:microsoft.com/office/officeart/2005/8/layout/vList2"/>
    <dgm:cxn modelId="{54107201-7AF4-4FAA-AEB8-BC2BD67C8D42}" type="presParOf" srcId="{0FE22ADC-167A-42E5-AA45-87045F6C669D}" destId="{C53907E7-4741-4567-9BAE-EBE1200E10F4}" srcOrd="4" destOrd="0" presId="urn:microsoft.com/office/officeart/2005/8/layout/vList2"/>
    <dgm:cxn modelId="{C2060C31-E100-4E4C-80BB-72F59FE56C35}" type="presParOf" srcId="{0FE22ADC-167A-42E5-AA45-87045F6C669D}" destId="{7D39CC92-437C-4BB8-B5A8-700AE582913B}" srcOrd="5" destOrd="0" presId="urn:microsoft.com/office/officeart/2005/8/layout/vList2"/>
    <dgm:cxn modelId="{3515B4CC-36D8-4C63-9AE9-9B94911231FE}" type="presParOf" srcId="{0FE22ADC-167A-42E5-AA45-87045F6C669D}" destId="{FC61DE91-EC61-412D-BDEB-BE9D2F6FE82E}" srcOrd="6" destOrd="0" presId="urn:microsoft.com/office/officeart/2005/8/layout/vList2"/>
    <dgm:cxn modelId="{7018C3AA-3C1C-428C-94F0-68E57ED2A1D9}" type="presParOf" srcId="{0FE22ADC-167A-42E5-AA45-87045F6C669D}" destId="{80862A9F-12D8-41A0-802A-F44A2BB5D434}" srcOrd="7" destOrd="0" presId="urn:microsoft.com/office/officeart/2005/8/layout/vList2"/>
    <dgm:cxn modelId="{7B51DA8C-B813-4A20-8196-55C850CB3386}" type="presParOf" srcId="{0FE22ADC-167A-42E5-AA45-87045F6C669D}" destId="{891D95AF-0572-419B-ABC5-5DEB36EA2A31}" srcOrd="8" destOrd="0" presId="urn:microsoft.com/office/officeart/2005/8/layout/vList2"/>
    <dgm:cxn modelId="{227F14BC-92EA-4AD2-A42B-5660D909D5AF}" type="presParOf" srcId="{0FE22ADC-167A-42E5-AA45-87045F6C669D}" destId="{2C949559-5E1E-441D-BAC4-30E63F784282}" srcOrd="9" destOrd="0" presId="urn:microsoft.com/office/officeart/2005/8/layout/vList2"/>
    <dgm:cxn modelId="{2B74BB1A-2BA7-4AAB-896E-C46CAEE4354E}" type="presParOf" srcId="{0FE22ADC-167A-42E5-AA45-87045F6C669D}" destId="{68CBAFFE-033E-46E6-A177-14FA7C8C0E2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7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solidFill>
                <a:schemeClr val="bg1"/>
              </a:solidFill>
              <a:latin typeface="Arial Narrow" panose="020B0606020202030204" pitchFamily="34" charset="0"/>
            </a:rPr>
            <a:t>Wdrożenie środków technicznych i organizacyjnych ochrony, w szczególności: </a:t>
          </a:r>
          <a:r>
            <a:rPr lang="pl-PL" baseline="0" dirty="0" err="1">
              <a:solidFill>
                <a:schemeClr val="bg1"/>
              </a:solidFill>
              <a:latin typeface="Arial Narrow" panose="020B0606020202030204" pitchFamily="34" charset="0"/>
            </a:rPr>
            <a:t>pseudonimizacja</a:t>
          </a:r>
          <a:r>
            <a:rPr lang="pl-PL" baseline="0" dirty="0">
              <a:solidFill>
                <a:schemeClr val="bg1"/>
              </a:solidFill>
              <a:latin typeface="Arial Narrow" panose="020B0606020202030204" pitchFamily="34" charset="0"/>
            </a:rPr>
            <a:t>, szyfrowanie, zapewnienie ciągłości działania, regularne testowanie itp..  (art. 24 ust. 1, art. 32) - PRZYKŁADY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Szacowanie ryzyka naruszeń praw i wolności osób (art. 24) </a:t>
          </a: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Arial Narrow" panose="020B0606020202030204" pitchFamily="34" charset="0"/>
            </a:rPr>
            <a:t>Ocena skutków dla ochrony danych (art. 35)</a:t>
          </a: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2B20911F-C5C2-48BB-BBB1-0173236AC0B2}">
      <dgm:prSet phldrT="[Teks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baseline="0" dirty="0">
              <a:latin typeface="Calibri" pitchFamily="34" charset="0"/>
            </a:rPr>
            <a:t> </a:t>
          </a:r>
          <a:r>
            <a:rPr lang="pl-PL" baseline="0" dirty="0">
              <a:latin typeface="Arial Narrow" panose="020B0606020202030204" pitchFamily="34" charset="0"/>
            </a:rPr>
            <a:t>Wdrożenie odpowiednich polityk ochrony danych (art. 24 ust. 2)</a:t>
          </a:r>
        </a:p>
      </dgm:t>
    </dgm:pt>
    <dgm:pt modelId="{9EA13B17-F033-4E19-8DB5-6B9B9E0ED36A}" type="parTrans" cxnId="{9BFD9113-0514-4746-98A2-7DA365936C35}">
      <dgm:prSet/>
      <dgm:spPr/>
      <dgm:t>
        <a:bodyPr/>
        <a:lstStyle/>
        <a:p>
          <a:endParaRPr lang="pl-PL"/>
        </a:p>
      </dgm:t>
    </dgm:pt>
    <dgm:pt modelId="{B9429CB3-3DF5-4E06-B365-C66770163932}" type="sibTrans" cxnId="{9BFD9113-0514-4746-98A2-7DA365936C35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4" custLinFactX="-16514" custLinFactNeighborX="-100000" custLinFactNeighborY="-44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4" custScaleX="128440" custLinFactNeighborX="-1097" custLinFactNeighborY="1376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4" custLinFactX="-482" custLinFactNeighborX="-100000" custLinFactNeighborY="-193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4" custScaleX="129537" custLinFactNeighborX="-1508" custLinFactNeighborY="-1937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4" custLinFactX="-2547" custLinFactNeighborX="-100000" custLinFactNeighborY="-275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4" custScaleX="128137" custLinFactNeighborX="0" custLinFactNeighborY="407">
        <dgm:presLayoutVars>
          <dgm:bulletEnabled val="1"/>
        </dgm:presLayoutVars>
      </dgm:prSet>
      <dgm:spPr/>
    </dgm:pt>
    <dgm:pt modelId="{1E2FB1C6-9B62-457C-9965-D867E5DDF194}" type="pres">
      <dgm:prSet presAssocID="{4F03A1D2-F384-4F8A-AFC7-884228F1C924}" presName="spacing" presStyleCnt="0"/>
      <dgm:spPr/>
    </dgm:pt>
    <dgm:pt modelId="{542D13BA-E7A4-4676-9313-C8D7FC6A28E1}" type="pres">
      <dgm:prSet presAssocID="{2B20911F-C5C2-48BB-BBB1-0173236AC0B2}" presName="composite" presStyleCnt="0"/>
      <dgm:spPr/>
    </dgm:pt>
    <dgm:pt modelId="{A67DCD72-A764-46D6-BBFE-C7D716932215}" type="pres">
      <dgm:prSet presAssocID="{2B20911F-C5C2-48BB-BBB1-0173236AC0B2}" presName="imgShp" presStyleLbl="fgImgPlace1" presStyleIdx="3" presStyleCnt="4" custLinFactNeighborX="-99314" custLinFactNeighborY="-3748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0A2008C-18EE-4765-945B-D0B62B47AEF7}" type="pres">
      <dgm:prSet presAssocID="{2B20911F-C5C2-48BB-BBB1-0173236AC0B2}" presName="txShp" presStyleLbl="node1" presStyleIdx="3" presStyleCnt="4" custScaleX="127068">
        <dgm:presLayoutVars>
          <dgm:bulletEnabled val="1"/>
        </dgm:presLayoutVars>
      </dgm:prSet>
      <dgm:spPr/>
    </dgm:pt>
  </dgm:ptLst>
  <dgm:cxnLst>
    <dgm:cxn modelId="{9BFD9113-0514-4746-98A2-7DA365936C35}" srcId="{A6790DDB-930B-41F7-87B5-18F4A2AF246F}" destId="{2B20911F-C5C2-48BB-BBB1-0173236AC0B2}" srcOrd="3" destOrd="0" parTransId="{9EA13B17-F033-4E19-8DB5-6B9B9E0ED36A}" sibTransId="{B9429CB3-3DF5-4E06-B365-C66770163932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7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CAD34CA5-78F3-47C1-B40C-8B0CAE5A9744}" type="presOf" srcId="{2B20911F-C5C2-48BB-BBB1-0173236AC0B2}" destId="{C0A2008C-18EE-4765-945B-D0B62B47AEF7}" srcOrd="0" destOrd="0" presId="urn:microsoft.com/office/officeart/2005/8/layout/vList3#7"/>
    <dgm:cxn modelId="{1BAE14DE-D137-41FE-8318-7FDE06338B0E}" type="presOf" srcId="{4745142F-072D-4A7F-A9F1-347432CCAB2F}" destId="{7747532C-EE1A-423F-9D0D-6B37A37ADA2F}" srcOrd="0" destOrd="0" presId="urn:microsoft.com/office/officeart/2005/8/layout/vList3#7"/>
    <dgm:cxn modelId="{197AE0E5-325B-4767-B51F-4E5AC0C099FF}" type="presOf" srcId="{A6790DDB-930B-41F7-87B5-18F4A2AF246F}" destId="{E14684D6-311E-49A5-829B-2870DDA1671C}" srcOrd="0" destOrd="0" presId="urn:microsoft.com/office/officeart/2005/8/layout/vList3#7"/>
    <dgm:cxn modelId="{5C67C6F9-CB28-4F72-9AED-67D4BCEF8231}" type="presOf" srcId="{7CA588F8-7086-4266-BEFA-A64C33BED039}" destId="{127B2A0D-A9E6-4037-A6DD-709A3C69AEC1}" srcOrd="0" destOrd="0" presId="urn:microsoft.com/office/officeart/2005/8/layout/vList3#7"/>
    <dgm:cxn modelId="{B77972A9-36A9-44E0-BD84-FEF9947C6633}" type="presParOf" srcId="{E14684D6-311E-49A5-829B-2870DDA1671C}" destId="{043A394F-7FF4-4B45-AEC5-CF5A3127E803}" srcOrd="0" destOrd="0" presId="urn:microsoft.com/office/officeart/2005/8/layout/vList3#7"/>
    <dgm:cxn modelId="{9770E6CD-F04B-4C3C-A537-2E343490DA9E}" type="presParOf" srcId="{043A394F-7FF4-4B45-AEC5-CF5A3127E803}" destId="{6F734A70-DFF1-4583-AED6-15E2AC91DA4C}" srcOrd="0" destOrd="0" presId="urn:microsoft.com/office/officeart/2005/8/layout/vList3#7"/>
    <dgm:cxn modelId="{C36EEC1D-E99F-4B1C-AAF9-3CD81BE795C7}" type="presParOf" srcId="{043A394F-7FF4-4B45-AEC5-CF5A3127E803}" destId="{7747532C-EE1A-423F-9D0D-6B37A37ADA2F}" srcOrd="1" destOrd="0" presId="urn:microsoft.com/office/officeart/2005/8/layout/vList3#7"/>
    <dgm:cxn modelId="{80EDE51D-2561-41FB-BC07-8A281D8A5AC8}" type="presParOf" srcId="{E14684D6-311E-49A5-829B-2870DDA1671C}" destId="{BD5C1DCD-B71D-4FF0-9A12-2D54A98C459E}" srcOrd="1" destOrd="0" presId="urn:microsoft.com/office/officeart/2005/8/layout/vList3#7"/>
    <dgm:cxn modelId="{6D580D86-B4E8-47BD-B7AC-0FD2AB26331A}" type="presParOf" srcId="{E14684D6-311E-49A5-829B-2870DDA1671C}" destId="{FD3C1AFD-4734-4EAF-A1D3-44850D5BE4C5}" srcOrd="2" destOrd="0" presId="urn:microsoft.com/office/officeart/2005/8/layout/vList3#7"/>
    <dgm:cxn modelId="{0015E35E-6A83-4ADD-B78A-573D7A12295A}" type="presParOf" srcId="{FD3C1AFD-4734-4EAF-A1D3-44850D5BE4C5}" destId="{346FDABF-F3F0-419A-A278-FAF6AC7FD1C2}" srcOrd="0" destOrd="0" presId="urn:microsoft.com/office/officeart/2005/8/layout/vList3#7"/>
    <dgm:cxn modelId="{3FD12BB1-A590-4D29-AFCA-DF6439AED94B}" type="presParOf" srcId="{FD3C1AFD-4734-4EAF-A1D3-44850D5BE4C5}" destId="{7134A280-CE8E-4588-851E-C363270B96A2}" srcOrd="1" destOrd="0" presId="urn:microsoft.com/office/officeart/2005/8/layout/vList3#7"/>
    <dgm:cxn modelId="{37A5BE70-79B4-41BE-A07C-CEE01396A394}" type="presParOf" srcId="{E14684D6-311E-49A5-829B-2870DDA1671C}" destId="{05CDCF35-B35A-4266-BC1D-81162C46DB37}" srcOrd="3" destOrd="0" presId="urn:microsoft.com/office/officeart/2005/8/layout/vList3#7"/>
    <dgm:cxn modelId="{A5647633-7070-4209-9270-52DD5E3DEE84}" type="presParOf" srcId="{E14684D6-311E-49A5-829B-2870DDA1671C}" destId="{B5320069-31AE-4EA3-A285-2F6FD4E5C16C}" srcOrd="4" destOrd="0" presId="urn:microsoft.com/office/officeart/2005/8/layout/vList3#7"/>
    <dgm:cxn modelId="{3943FFF4-135B-48E3-94CA-91431520ACE1}" type="presParOf" srcId="{B5320069-31AE-4EA3-A285-2F6FD4E5C16C}" destId="{AB38B725-9784-40C0-959E-2BD3E55D4FE5}" srcOrd="0" destOrd="0" presId="urn:microsoft.com/office/officeart/2005/8/layout/vList3#7"/>
    <dgm:cxn modelId="{1698F747-1724-4F24-B84A-F60284407648}" type="presParOf" srcId="{B5320069-31AE-4EA3-A285-2F6FD4E5C16C}" destId="{127B2A0D-A9E6-4037-A6DD-709A3C69AEC1}" srcOrd="1" destOrd="0" presId="urn:microsoft.com/office/officeart/2005/8/layout/vList3#7"/>
    <dgm:cxn modelId="{0631AF1B-0E2D-4BD6-8CC3-84387B7F6503}" type="presParOf" srcId="{E14684D6-311E-49A5-829B-2870DDA1671C}" destId="{1E2FB1C6-9B62-457C-9965-D867E5DDF194}" srcOrd="5" destOrd="0" presId="urn:microsoft.com/office/officeart/2005/8/layout/vList3#7"/>
    <dgm:cxn modelId="{5F513D5A-46B8-490B-BC61-74A4721E10D2}" type="presParOf" srcId="{E14684D6-311E-49A5-829B-2870DDA1671C}" destId="{542D13BA-E7A4-4676-9313-C8D7FC6A28E1}" srcOrd="6" destOrd="0" presId="urn:microsoft.com/office/officeart/2005/8/layout/vList3#7"/>
    <dgm:cxn modelId="{A865BFAC-E776-491E-9ABD-ED7D86BA80B9}" type="presParOf" srcId="{542D13BA-E7A4-4676-9313-C8D7FC6A28E1}" destId="{A67DCD72-A764-46D6-BBFE-C7D716932215}" srcOrd="0" destOrd="0" presId="urn:microsoft.com/office/officeart/2005/8/layout/vList3#7"/>
    <dgm:cxn modelId="{CD95B6E3-0C99-4FB1-A2B7-BD4BE2E7B3F4}" type="presParOf" srcId="{542D13BA-E7A4-4676-9313-C8D7FC6A28E1}" destId="{C0A2008C-18EE-4765-945B-D0B62B47AEF7}" srcOrd="1" destOrd="0" presId="urn:microsoft.com/office/officeart/2005/8/layout/vList3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8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solidFill>
                <a:schemeClr val="bg1"/>
              </a:solidFill>
              <a:latin typeface="Arial Narrow" panose="020B0606020202030204" pitchFamily="34" charset="0"/>
            </a:rPr>
            <a:t>Zapewnienie zgodności przetwarzania z prawem (art. 6)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Spełnienie obowiązku informacyjnego (art. 12-14)</a:t>
          </a: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Konsultacje z organem nadzorczym (art. 36)</a:t>
          </a: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2B20911F-C5C2-48BB-BBB1-0173236AC0B2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 Współpraca z organem nadzorczym (art. 31)</a:t>
          </a:r>
        </a:p>
      </dgm:t>
    </dgm:pt>
    <dgm:pt modelId="{9EA13B17-F033-4E19-8DB5-6B9B9E0ED36A}" type="parTrans" cxnId="{9BFD9113-0514-4746-98A2-7DA365936C35}">
      <dgm:prSet/>
      <dgm:spPr/>
      <dgm:t>
        <a:bodyPr/>
        <a:lstStyle/>
        <a:p>
          <a:endParaRPr lang="pl-PL"/>
        </a:p>
      </dgm:t>
    </dgm:pt>
    <dgm:pt modelId="{B9429CB3-3DF5-4E06-B365-C66770163932}" type="sibTrans" cxnId="{9BFD9113-0514-4746-98A2-7DA365936C35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4" custLinFactX="-16514" custLinFactNeighborX="-100000" custLinFactNeighborY="-44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4" custScaleX="128440" custLinFactNeighborX="-1097" custLinFactNeighborY="1376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4" custLinFactX="-482" custLinFactNeighborX="-100000" custLinFactNeighborY="-193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4" custScaleX="129537" custLinFactNeighborX="-1508" custLinFactNeighborY="-1937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4" custLinFactX="-2547" custLinFactNeighborX="-100000" custLinFactNeighborY="-275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4" custScaleX="128137" custLinFactNeighborX="0" custLinFactNeighborY="407">
        <dgm:presLayoutVars>
          <dgm:bulletEnabled val="1"/>
        </dgm:presLayoutVars>
      </dgm:prSet>
      <dgm:spPr/>
    </dgm:pt>
    <dgm:pt modelId="{1E2FB1C6-9B62-457C-9965-D867E5DDF194}" type="pres">
      <dgm:prSet presAssocID="{4F03A1D2-F384-4F8A-AFC7-884228F1C924}" presName="spacing" presStyleCnt="0"/>
      <dgm:spPr/>
    </dgm:pt>
    <dgm:pt modelId="{542D13BA-E7A4-4676-9313-C8D7FC6A28E1}" type="pres">
      <dgm:prSet presAssocID="{2B20911F-C5C2-48BB-BBB1-0173236AC0B2}" presName="composite" presStyleCnt="0"/>
      <dgm:spPr/>
    </dgm:pt>
    <dgm:pt modelId="{A67DCD72-A764-46D6-BBFE-C7D716932215}" type="pres">
      <dgm:prSet presAssocID="{2B20911F-C5C2-48BB-BBB1-0173236AC0B2}" presName="imgShp" presStyleLbl="fgImgPlace1" presStyleIdx="3" presStyleCnt="4" custLinFactNeighborX="-99314" custLinFactNeighborY="-3748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0A2008C-18EE-4765-945B-D0B62B47AEF7}" type="pres">
      <dgm:prSet presAssocID="{2B20911F-C5C2-48BB-BBB1-0173236AC0B2}" presName="txShp" presStyleLbl="node1" presStyleIdx="3" presStyleCnt="4" custScaleX="127068">
        <dgm:presLayoutVars>
          <dgm:bulletEnabled val="1"/>
        </dgm:presLayoutVars>
      </dgm:prSet>
      <dgm:spPr/>
    </dgm:pt>
  </dgm:ptLst>
  <dgm:cxnLst>
    <dgm:cxn modelId="{9BFD9113-0514-4746-98A2-7DA365936C35}" srcId="{A6790DDB-930B-41F7-87B5-18F4A2AF246F}" destId="{2B20911F-C5C2-48BB-BBB1-0173236AC0B2}" srcOrd="3" destOrd="0" parTransId="{9EA13B17-F033-4E19-8DB5-6B9B9E0ED36A}" sibTransId="{B9429CB3-3DF5-4E06-B365-C66770163932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8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CAD34CA5-78F3-47C1-B40C-8B0CAE5A9744}" type="presOf" srcId="{2B20911F-C5C2-48BB-BBB1-0173236AC0B2}" destId="{C0A2008C-18EE-4765-945B-D0B62B47AEF7}" srcOrd="0" destOrd="0" presId="urn:microsoft.com/office/officeart/2005/8/layout/vList3#8"/>
    <dgm:cxn modelId="{1BAE14DE-D137-41FE-8318-7FDE06338B0E}" type="presOf" srcId="{4745142F-072D-4A7F-A9F1-347432CCAB2F}" destId="{7747532C-EE1A-423F-9D0D-6B37A37ADA2F}" srcOrd="0" destOrd="0" presId="urn:microsoft.com/office/officeart/2005/8/layout/vList3#8"/>
    <dgm:cxn modelId="{197AE0E5-325B-4767-B51F-4E5AC0C099FF}" type="presOf" srcId="{A6790DDB-930B-41F7-87B5-18F4A2AF246F}" destId="{E14684D6-311E-49A5-829B-2870DDA1671C}" srcOrd="0" destOrd="0" presId="urn:microsoft.com/office/officeart/2005/8/layout/vList3#8"/>
    <dgm:cxn modelId="{5C67C6F9-CB28-4F72-9AED-67D4BCEF8231}" type="presOf" srcId="{7CA588F8-7086-4266-BEFA-A64C33BED039}" destId="{127B2A0D-A9E6-4037-A6DD-709A3C69AEC1}" srcOrd="0" destOrd="0" presId="urn:microsoft.com/office/officeart/2005/8/layout/vList3#8"/>
    <dgm:cxn modelId="{B77972A9-36A9-44E0-BD84-FEF9947C6633}" type="presParOf" srcId="{E14684D6-311E-49A5-829B-2870DDA1671C}" destId="{043A394F-7FF4-4B45-AEC5-CF5A3127E803}" srcOrd="0" destOrd="0" presId="urn:microsoft.com/office/officeart/2005/8/layout/vList3#8"/>
    <dgm:cxn modelId="{9770E6CD-F04B-4C3C-A537-2E343490DA9E}" type="presParOf" srcId="{043A394F-7FF4-4B45-AEC5-CF5A3127E803}" destId="{6F734A70-DFF1-4583-AED6-15E2AC91DA4C}" srcOrd="0" destOrd="0" presId="urn:microsoft.com/office/officeart/2005/8/layout/vList3#8"/>
    <dgm:cxn modelId="{C36EEC1D-E99F-4B1C-AAF9-3CD81BE795C7}" type="presParOf" srcId="{043A394F-7FF4-4B45-AEC5-CF5A3127E803}" destId="{7747532C-EE1A-423F-9D0D-6B37A37ADA2F}" srcOrd="1" destOrd="0" presId="urn:microsoft.com/office/officeart/2005/8/layout/vList3#8"/>
    <dgm:cxn modelId="{80EDE51D-2561-41FB-BC07-8A281D8A5AC8}" type="presParOf" srcId="{E14684D6-311E-49A5-829B-2870DDA1671C}" destId="{BD5C1DCD-B71D-4FF0-9A12-2D54A98C459E}" srcOrd="1" destOrd="0" presId="urn:microsoft.com/office/officeart/2005/8/layout/vList3#8"/>
    <dgm:cxn modelId="{6D580D86-B4E8-47BD-B7AC-0FD2AB26331A}" type="presParOf" srcId="{E14684D6-311E-49A5-829B-2870DDA1671C}" destId="{FD3C1AFD-4734-4EAF-A1D3-44850D5BE4C5}" srcOrd="2" destOrd="0" presId="urn:microsoft.com/office/officeart/2005/8/layout/vList3#8"/>
    <dgm:cxn modelId="{0015E35E-6A83-4ADD-B78A-573D7A12295A}" type="presParOf" srcId="{FD3C1AFD-4734-4EAF-A1D3-44850D5BE4C5}" destId="{346FDABF-F3F0-419A-A278-FAF6AC7FD1C2}" srcOrd="0" destOrd="0" presId="urn:microsoft.com/office/officeart/2005/8/layout/vList3#8"/>
    <dgm:cxn modelId="{3FD12BB1-A590-4D29-AFCA-DF6439AED94B}" type="presParOf" srcId="{FD3C1AFD-4734-4EAF-A1D3-44850D5BE4C5}" destId="{7134A280-CE8E-4588-851E-C363270B96A2}" srcOrd="1" destOrd="0" presId="urn:microsoft.com/office/officeart/2005/8/layout/vList3#8"/>
    <dgm:cxn modelId="{37A5BE70-79B4-41BE-A07C-CEE01396A394}" type="presParOf" srcId="{E14684D6-311E-49A5-829B-2870DDA1671C}" destId="{05CDCF35-B35A-4266-BC1D-81162C46DB37}" srcOrd="3" destOrd="0" presId="urn:microsoft.com/office/officeart/2005/8/layout/vList3#8"/>
    <dgm:cxn modelId="{A5647633-7070-4209-9270-52DD5E3DEE84}" type="presParOf" srcId="{E14684D6-311E-49A5-829B-2870DDA1671C}" destId="{B5320069-31AE-4EA3-A285-2F6FD4E5C16C}" srcOrd="4" destOrd="0" presId="urn:microsoft.com/office/officeart/2005/8/layout/vList3#8"/>
    <dgm:cxn modelId="{3943FFF4-135B-48E3-94CA-91431520ACE1}" type="presParOf" srcId="{B5320069-31AE-4EA3-A285-2F6FD4E5C16C}" destId="{AB38B725-9784-40C0-959E-2BD3E55D4FE5}" srcOrd="0" destOrd="0" presId="urn:microsoft.com/office/officeart/2005/8/layout/vList3#8"/>
    <dgm:cxn modelId="{1698F747-1724-4F24-B84A-F60284407648}" type="presParOf" srcId="{B5320069-31AE-4EA3-A285-2F6FD4E5C16C}" destId="{127B2A0D-A9E6-4037-A6DD-709A3C69AEC1}" srcOrd="1" destOrd="0" presId="urn:microsoft.com/office/officeart/2005/8/layout/vList3#8"/>
    <dgm:cxn modelId="{0631AF1B-0E2D-4BD6-8CC3-84387B7F6503}" type="presParOf" srcId="{E14684D6-311E-49A5-829B-2870DDA1671C}" destId="{1E2FB1C6-9B62-457C-9965-D867E5DDF194}" srcOrd="5" destOrd="0" presId="urn:microsoft.com/office/officeart/2005/8/layout/vList3#8"/>
    <dgm:cxn modelId="{5F513D5A-46B8-490B-BC61-74A4721E10D2}" type="presParOf" srcId="{E14684D6-311E-49A5-829B-2870DDA1671C}" destId="{542D13BA-E7A4-4676-9313-C8D7FC6A28E1}" srcOrd="6" destOrd="0" presId="urn:microsoft.com/office/officeart/2005/8/layout/vList3#8"/>
    <dgm:cxn modelId="{A865BFAC-E776-491E-9ABD-ED7D86BA80B9}" type="presParOf" srcId="{542D13BA-E7A4-4676-9313-C8D7FC6A28E1}" destId="{A67DCD72-A764-46D6-BBFE-C7D716932215}" srcOrd="0" destOrd="0" presId="urn:microsoft.com/office/officeart/2005/8/layout/vList3#8"/>
    <dgm:cxn modelId="{CD95B6E3-0C99-4FB1-A2B7-BD4BE2E7B3F4}" type="presParOf" srcId="{542D13BA-E7A4-4676-9313-C8D7FC6A28E1}" destId="{C0A2008C-18EE-4765-945B-D0B62B47AEF7}" srcOrd="1" destOrd="0" presId="urn:microsoft.com/office/officeart/2005/8/layout/vList3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solidFill>
                <a:schemeClr val="bg1"/>
              </a:solidFill>
              <a:latin typeface="Arial Narrow" panose="020B0606020202030204" pitchFamily="34" charset="0"/>
            </a:rPr>
            <a:t>Domyślna ochrona danych (art. 25 ust. 2)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Zgłoszenie naruszenia ochrony danych (art. 33 ust. 1)</a:t>
          </a: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Nadawanie upoważnień dla osób i podmiotów działających w imieniu administratora (art. 29) </a:t>
          </a: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2B20911F-C5C2-48BB-BBB1-0173236AC0B2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 Prowadzenie rejestru czynności przetwarzania (art. 30)</a:t>
          </a:r>
        </a:p>
      </dgm:t>
    </dgm:pt>
    <dgm:pt modelId="{9EA13B17-F033-4E19-8DB5-6B9B9E0ED36A}" type="parTrans" cxnId="{9BFD9113-0514-4746-98A2-7DA365936C35}">
      <dgm:prSet/>
      <dgm:spPr/>
      <dgm:t>
        <a:bodyPr/>
        <a:lstStyle/>
        <a:p>
          <a:endParaRPr lang="pl-PL"/>
        </a:p>
      </dgm:t>
    </dgm:pt>
    <dgm:pt modelId="{B9429CB3-3DF5-4E06-B365-C66770163932}" type="sibTrans" cxnId="{9BFD9113-0514-4746-98A2-7DA365936C35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4" custLinFactX="-16514" custLinFactNeighborX="-100000" custLinFactNeighborY="-44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4" custScaleX="128440" custLinFactNeighborX="-1097" custLinFactNeighborY="1376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4" custLinFactX="-482" custLinFactNeighborX="-100000" custLinFactNeighborY="-193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4" custScaleX="129537" custLinFactNeighborX="-1508" custLinFactNeighborY="-1937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4" custLinFactX="-2547" custLinFactNeighborX="-100000" custLinFactNeighborY="-275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4" custScaleX="128137" custLinFactNeighborX="0" custLinFactNeighborY="407">
        <dgm:presLayoutVars>
          <dgm:bulletEnabled val="1"/>
        </dgm:presLayoutVars>
      </dgm:prSet>
      <dgm:spPr/>
    </dgm:pt>
    <dgm:pt modelId="{1E2FB1C6-9B62-457C-9965-D867E5DDF194}" type="pres">
      <dgm:prSet presAssocID="{4F03A1D2-F384-4F8A-AFC7-884228F1C924}" presName="spacing" presStyleCnt="0"/>
      <dgm:spPr/>
    </dgm:pt>
    <dgm:pt modelId="{542D13BA-E7A4-4676-9313-C8D7FC6A28E1}" type="pres">
      <dgm:prSet presAssocID="{2B20911F-C5C2-48BB-BBB1-0173236AC0B2}" presName="composite" presStyleCnt="0"/>
      <dgm:spPr/>
    </dgm:pt>
    <dgm:pt modelId="{A67DCD72-A764-46D6-BBFE-C7D716932215}" type="pres">
      <dgm:prSet presAssocID="{2B20911F-C5C2-48BB-BBB1-0173236AC0B2}" presName="imgShp" presStyleLbl="fgImgPlace1" presStyleIdx="3" presStyleCnt="4" custLinFactNeighborX="-99314" custLinFactNeighborY="-3748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0A2008C-18EE-4765-945B-D0B62B47AEF7}" type="pres">
      <dgm:prSet presAssocID="{2B20911F-C5C2-48BB-BBB1-0173236AC0B2}" presName="txShp" presStyleLbl="node1" presStyleIdx="3" presStyleCnt="4" custScaleX="127068">
        <dgm:presLayoutVars>
          <dgm:bulletEnabled val="1"/>
        </dgm:presLayoutVars>
      </dgm:prSet>
      <dgm:spPr/>
    </dgm:pt>
  </dgm:ptLst>
  <dgm:cxnLst>
    <dgm:cxn modelId="{9BFD9113-0514-4746-98A2-7DA365936C35}" srcId="{A6790DDB-930B-41F7-87B5-18F4A2AF246F}" destId="{2B20911F-C5C2-48BB-BBB1-0173236AC0B2}" srcOrd="3" destOrd="0" parTransId="{9EA13B17-F033-4E19-8DB5-6B9B9E0ED36A}" sibTransId="{B9429CB3-3DF5-4E06-B365-C66770163932}"/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9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CAD34CA5-78F3-47C1-B40C-8B0CAE5A9744}" type="presOf" srcId="{2B20911F-C5C2-48BB-BBB1-0173236AC0B2}" destId="{C0A2008C-18EE-4765-945B-D0B62B47AEF7}" srcOrd="0" destOrd="0" presId="urn:microsoft.com/office/officeart/2005/8/layout/vList3#9"/>
    <dgm:cxn modelId="{1BAE14DE-D137-41FE-8318-7FDE06338B0E}" type="presOf" srcId="{4745142F-072D-4A7F-A9F1-347432CCAB2F}" destId="{7747532C-EE1A-423F-9D0D-6B37A37ADA2F}" srcOrd="0" destOrd="0" presId="urn:microsoft.com/office/officeart/2005/8/layout/vList3#9"/>
    <dgm:cxn modelId="{197AE0E5-325B-4767-B51F-4E5AC0C099FF}" type="presOf" srcId="{A6790DDB-930B-41F7-87B5-18F4A2AF246F}" destId="{E14684D6-311E-49A5-829B-2870DDA1671C}" srcOrd="0" destOrd="0" presId="urn:microsoft.com/office/officeart/2005/8/layout/vList3#9"/>
    <dgm:cxn modelId="{5C67C6F9-CB28-4F72-9AED-67D4BCEF8231}" type="presOf" srcId="{7CA588F8-7086-4266-BEFA-A64C33BED039}" destId="{127B2A0D-A9E6-4037-A6DD-709A3C69AEC1}" srcOrd="0" destOrd="0" presId="urn:microsoft.com/office/officeart/2005/8/layout/vList3#9"/>
    <dgm:cxn modelId="{B77972A9-36A9-44E0-BD84-FEF9947C6633}" type="presParOf" srcId="{E14684D6-311E-49A5-829B-2870DDA1671C}" destId="{043A394F-7FF4-4B45-AEC5-CF5A3127E803}" srcOrd="0" destOrd="0" presId="urn:microsoft.com/office/officeart/2005/8/layout/vList3#9"/>
    <dgm:cxn modelId="{9770E6CD-F04B-4C3C-A537-2E343490DA9E}" type="presParOf" srcId="{043A394F-7FF4-4B45-AEC5-CF5A3127E803}" destId="{6F734A70-DFF1-4583-AED6-15E2AC91DA4C}" srcOrd="0" destOrd="0" presId="urn:microsoft.com/office/officeart/2005/8/layout/vList3#9"/>
    <dgm:cxn modelId="{C36EEC1D-E99F-4B1C-AAF9-3CD81BE795C7}" type="presParOf" srcId="{043A394F-7FF4-4B45-AEC5-CF5A3127E803}" destId="{7747532C-EE1A-423F-9D0D-6B37A37ADA2F}" srcOrd="1" destOrd="0" presId="urn:microsoft.com/office/officeart/2005/8/layout/vList3#9"/>
    <dgm:cxn modelId="{80EDE51D-2561-41FB-BC07-8A281D8A5AC8}" type="presParOf" srcId="{E14684D6-311E-49A5-829B-2870DDA1671C}" destId="{BD5C1DCD-B71D-4FF0-9A12-2D54A98C459E}" srcOrd="1" destOrd="0" presId="urn:microsoft.com/office/officeart/2005/8/layout/vList3#9"/>
    <dgm:cxn modelId="{6D580D86-B4E8-47BD-B7AC-0FD2AB26331A}" type="presParOf" srcId="{E14684D6-311E-49A5-829B-2870DDA1671C}" destId="{FD3C1AFD-4734-4EAF-A1D3-44850D5BE4C5}" srcOrd="2" destOrd="0" presId="urn:microsoft.com/office/officeart/2005/8/layout/vList3#9"/>
    <dgm:cxn modelId="{0015E35E-6A83-4ADD-B78A-573D7A12295A}" type="presParOf" srcId="{FD3C1AFD-4734-4EAF-A1D3-44850D5BE4C5}" destId="{346FDABF-F3F0-419A-A278-FAF6AC7FD1C2}" srcOrd="0" destOrd="0" presId="urn:microsoft.com/office/officeart/2005/8/layout/vList3#9"/>
    <dgm:cxn modelId="{3FD12BB1-A590-4D29-AFCA-DF6439AED94B}" type="presParOf" srcId="{FD3C1AFD-4734-4EAF-A1D3-44850D5BE4C5}" destId="{7134A280-CE8E-4588-851E-C363270B96A2}" srcOrd="1" destOrd="0" presId="urn:microsoft.com/office/officeart/2005/8/layout/vList3#9"/>
    <dgm:cxn modelId="{37A5BE70-79B4-41BE-A07C-CEE01396A394}" type="presParOf" srcId="{E14684D6-311E-49A5-829B-2870DDA1671C}" destId="{05CDCF35-B35A-4266-BC1D-81162C46DB37}" srcOrd="3" destOrd="0" presId="urn:microsoft.com/office/officeart/2005/8/layout/vList3#9"/>
    <dgm:cxn modelId="{A5647633-7070-4209-9270-52DD5E3DEE84}" type="presParOf" srcId="{E14684D6-311E-49A5-829B-2870DDA1671C}" destId="{B5320069-31AE-4EA3-A285-2F6FD4E5C16C}" srcOrd="4" destOrd="0" presId="urn:microsoft.com/office/officeart/2005/8/layout/vList3#9"/>
    <dgm:cxn modelId="{3943FFF4-135B-48E3-94CA-91431520ACE1}" type="presParOf" srcId="{B5320069-31AE-4EA3-A285-2F6FD4E5C16C}" destId="{AB38B725-9784-40C0-959E-2BD3E55D4FE5}" srcOrd="0" destOrd="0" presId="urn:microsoft.com/office/officeart/2005/8/layout/vList3#9"/>
    <dgm:cxn modelId="{1698F747-1724-4F24-B84A-F60284407648}" type="presParOf" srcId="{B5320069-31AE-4EA3-A285-2F6FD4E5C16C}" destId="{127B2A0D-A9E6-4037-A6DD-709A3C69AEC1}" srcOrd="1" destOrd="0" presId="urn:microsoft.com/office/officeart/2005/8/layout/vList3#9"/>
    <dgm:cxn modelId="{0631AF1B-0E2D-4BD6-8CC3-84387B7F6503}" type="presParOf" srcId="{E14684D6-311E-49A5-829B-2870DDA1671C}" destId="{1E2FB1C6-9B62-457C-9965-D867E5DDF194}" srcOrd="5" destOrd="0" presId="urn:microsoft.com/office/officeart/2005/8/layout/vList3#9"/>
    <dgm:cxn modelId="{5F513D5A-46B8-490B-BC61-74A4721E10D2}" type="presParOf" srcId="{E14684D6-311E-49A5-829B-2870DDA1671C}" destId="{542D13BA-E7A4-4676-9313-C8D7FC6A28E1}" srcOrd="6" destOrd="0" presId="urn:microsoft.com/office/officeart/2005/8/layout/vList3#9"/>
    <dgm:cxn modelId="{A865BFAC-E776-491E-9ABD-ED7D86BA80B9}" type="presParOf" srcId="{542D13BA-E7A4-4676-9313-C8D7FC6A28E1}" destId="{A67DCD72-A764-46D6-BBFE-C7D716932215}" srcOrd="0" destOrd="0" presId="urn:microsoft.com/office/officeart/2005/8/layout/vList3#9"/>
    <dgm:cxn modelId="{CD95B6E3-0C99-4FB1-A2B7-BD4BE2E7B3F4}" type="presParOf" srcId="{542D13BA-E7A4-4676-9313-C8D7FC6A28E1}" destId="{C0A2008C-18EE-4765-945B-D0B62B47AEF7}" srcOrd="1" destOrd="0" presId="urn:microsoft.com/office/officeart/2005/8/layout/vList3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74EC8-58B8-4F07-B5BE-0B37E3F5F43C}" type="doc">
      <dgm:prSet loTypeId="urn:microsoft.com/office/officeart/2005/8/layout/bList2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D78AA15-4FD3-462F-B59D-00C312C70F00}">
      <dgm:prSet phldrT="[Tekst]"/>
      <dgm:spPr/>
      <dgm:t>
        <a:bodyPr/>
        <a:lstStyle/>
        <a:p>
          <a:endParaRPr lang="pl-PL" dirty="0"/>
        </a:p>
      </dgm:t>
    </dgm:pt>
    <dgm:pt modelId="{20600576-2B68-4D41-9607-A85263B747AB}" type="parTrans" cxnId="{2D6F00D0-2B6D-45C7-90C4-F79AC8BD1C5D}">
      <dgm:prSet/>
      <dgm:spPr/>
      <dgm:t>
        <a:bodyPr/>
        <a:lstStyle/>
        <a:p>
          <a:endParaRPr lang="pl-PL"/>
        </a:p>
      </dgm:t>
    </dgm:pt>
    <dgm:pt modelId="{E968C412-5804-4D10-89B5-2F6F13CAE0BE}" type="sibTrans" cxnId="{2D6F00D0-2B6D-45C7-90C4-F79AC8BD1C5D}">
      <dgm:prSet/>
      <dgm:spPr/>
      <dgm:t>
        <a:bodyPr/>
        <a:lstStyle/>
        <a:p>
          <a:endParaRPr lang="pl-PL"/>
        </a:p>
      </dgm:t>
    </dgm:pt>
    <dgm:pt modelId="{7E08CD43-4703-4B97-9E37-5DC3E38409BA}">
      <dgm:prSet custT="1"/>
      <dgm:spPr/>
      <dgm:t>
        <a:bodyPr/>
        <a:lstStyle/>
        <a:p>
          <a:pPr marL="228600" indent="0" algn="ctr">
            <a:lnSpc>
              <a:spcPct val="100000"/>
            </a:lnSpc>
            <a:buFont typeface="Arial" panose="020B0604020202020204" pitchFamily="34" charset="0"/>
            <a:buNone/>
          </a:pPr>
          <a:r>
            <a:rPr lang="pl-PL" sz="2400" dirty="0">
              <a:latin typeface="Arial Narrow" panose="020B0606020202030204" pitchFamily="34" charset="0"/>
            </a:rPr>
            <a:t>Przetwarzanie danych osobowych realizowane jest w związku z prowadzoną działalnością przez jednostkę organizacyjną administratora lub podmiotu przetwarzającego w Unii (niezależnie od tego, czy przetwarzanie odbywa się w Unii)</a:t>
          </a:r>
        </a:p>
      </dgm:t>
    </dgm:pt>
    <dgm:pt modelId="{F3C6C3C1-15B0-42D5-BC88-BD9A7411C3FF}" type="sibTrans" cxnId="{6597A8FD-BC89-4644-AF37-890F39BF32A3}">
      <dgm:prSet/>
      <dgm:spPr/>
      <dgm:t>
        <a:bodyPr/>
        <a:lstStyle/>
        <a:p>
          <a:endParaRPr lang="pl-PL"/>
        </a:p>
      </dgm:t>
    </dgm:pt>
    <dgm:pt modelId="{7F0CC7CE-AB71-4DAB-BE14-7DCFBAEA9838}" type="parTrans" cxnId="{6597A8FD-BC89-4644-AF37-890F39BF32A3}">
      <dgm:prSet/>
      <dgm:spPr/>
      <dgm:t>
        <a:bodyPr/>
        <a:lstStyle/>
        <a:p>
          <a:endParaRPr lang="pl-PL"/>
        </a:p>
      </dgm:t>
    </dgm:pt>
    <dgm:pt modelId="{9AA3B24A-541F-4517-9235-0336B9F0A465}">
      <dgm:prSet custT="1"/>
      <dgm:spPr/>
      <dgm:t>
        <a:bodyPr/>
        <a:lstStyle/>
        <a:p>
          <a:pPr marL="228600" indent="0" algn="l">
            <a:lnSpc>
              <a:spcPct val="100000"/>
            </a:lnSpc>
            <a:buFont typeface="Arial" panose="020B0604020202020204" pitchFamily="34" charset="0"/>
            <a:buNone/>
          </a:pPr>
          <a:endParaRPr lang="pl-PL" sz="2400" dirty="0">
            <a:latin typeface="Arial Narrow" panose="020B0606020202030204" pitchFamily="34" charset="0"/>
          </a:endParaRPr>
        </a:p>
      </dgm:t>
    </dgm:pt>
    <dgm:pt modelId="{77E1077D-6D97-44DA-BD2E-C751BCB66235}" type="parTrans" cxnId="{7DE12331-13CB-433F-8F26-98D3D34ED1FA}">
      <dgm:prSet/>
      <dgm:spPr/>
    </dgm:pt>
    <dgm:pt modelId="{69C72953-7813-4491-A704-B46A5098D5BE}" type="sibTrans" cxnId="{7DE12331-13CB-433F-8F26-98D3D34ED1FA}">
      <dgm:prSet/>
      <dgm:spPr/>
    </dgm:pt>
    <dgm:pt modelId="{40287084-707B-4C02-8A52-F31894C50B3C}">
      <dgm:prSet custT="1"/>
      <dgm:spPr/>
      <dgm:t>
        <a:bodyPr/>
        <a:lstStyle/>
        <a:p>
          <a:pPr marL="228600" indent="0" algn="ctr">
            <a:lnSpc>
              <a:spcPct val="100000"/>
            </a:lnSpc>
            <a:buFont typeface="Arial" panose="020B0604020202020204" pitchFamily="34" charset="0"/>
            <a:buNone/>
          </a:pPr>
          <a:endParaRPr lang="pl-PL" sz="2400" dirty="0">
            <a:latin typeface="Arial Narrow" panose="020B0606020202030204" pitchFamily="34" charset="0"/>
          </a:endParaRPr>
        </a:p>
      </dgm:t>
    </dgm:pt>
    <dgm:pt modelId="{764BBB32-D4FF-463D-AFA7-AEE8F2322628}" type="parTrans" cxnId="{6B4DFC5B-E1D6-4DB5-92D4-467E3D91C58D}">
      <dgm:prSet/>
      <dgm:spPr/>
    </dgm:pt>
    <dgm:pt modelId="{8078FBCA-C443-4425-93E1-B071741D2FFB}" type="sibTrans" cxnId="{6B4DFC5B-E1D6-4DB5-92D4-467E3D91C58D}">
      <dgm:prSet/>
      <dgm:spPr/>
    </dgm:pt>
    <dgm:pt modelId="{8DB20D0D-619D-4027-9B57-9FB0801E8DD0}" type="pres">
      <dgm:prSet presAssocID="{57074EC8-58B8-4F07-B5BE-0B37E3F5F43C}" presName="diagram" presStyleCnt="0">
        <dgm:presLayoutVars>
          <dgm:dir/>
          <dgm:animLvl val="lvl"/>
          <dgm:resizeHandles val="exact"/>
        </dgm:presLayoutVars>
      </dgm:prSet>
      <dgm:spPr/>
    </dgm:pt>
    <dgm:pt modelId="{D2F03FC2-B1C1-435E-9DF4-0FA588934BAC}" type="pres">
      <dgm:prSet presAssocID="{ED78AA15-4FD3-462F-B59D-00C312C70F00}" presName="compNode" presStyleCnt="0"/>
      <dgm:spPr/>
    </dgm:pt>
    <dgm:pt modelId="{E67FB4BE-46F0-40A4-91EE-6516C1232139}" type="pres">
      <dgm:prSet presAssocID="{ED78AA15-4FD3-462F-B59D-00C312C70F00}" presName="childRect" presStyleLbl="bgAcc1" presStyleIdx="0" presStyleCnt="1" custScaleX="139739" custScaleY="139295" custLinFactNeighborY="8060">
        <dgm:presLayoutVars>
          <dgm:bulletEnabled val="1"/>
        </dgm:presLayoutVars>
      </dgm:prSet>
      <dgm:spPr/>
    </dgm:pt>
    <dgm:pt modelId="{CC3FEB02-131A-4014-9756-24483B69148E}" type="pres">
      <dgm:prSet presAssocID="{ED78AA15-4FD3-462F-B59D-00C312C70F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6F28D6-DF48-489B-ADE0-866ED5A64953}" type="pres">
      <dgm:prSet presAssocID="{ED78AA15-4FD3-462F-B59D-00C312C70F00}" presName="parentRect" presStyleLbl="alignNode1" presStyleIdx="0" presStyleCnt="1" custScaleX="139941" custScaleY="32619" custLinFactNeighborX="-202" custLinFactNeighborY="39680"/>
      <dgm:spPr/>
    </dgm:pt>
    <dgm:pt modelId="{AAD0E7A5-D580-406B-A037-0BB3AB647548}" type="pres">
      <dgm:prSet presAssocID="{ED78AA15-4FD3-462F-B59D-00C312C70F00}" presName="adorn" presStyleLbl="fgAccFollowNode1" presStyleIdx="0" presStyleCnt="1" custScaleX="56316" custScaleY="45238" custLinFactNeighborX="44222" custLinFactNeighborY="-960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DF7830F-F038-4A0C-8F03-EFE4D9CD29A3}" type="presOf" srcId="{40287084-707B-4C02-8A52-F31894C50B3C}" destId="{E67FB4BE-46F0-40A4-91EE-6516C1232139}" srcOrd="0" destOrd="1" presId="urn:microsoft.com/office/officeart/2005/8/layout/bList2#2"/>
    <dgm:cxn modelId="{B27EF813-5576-445D-B4F6-8F57B66766D4}" type="presOf" srcId="{ED78AA15-4FD3-462F-B59D-00C312C70F00}" destId="{D06F28D6-DF48-489B-ADE0-866ED5A64953}" srcOrd="1" destOrd="0" presId="urn:microsoft.com/office/officeart/2005/8/layout/bList2#2"/>
    <dgm:cxn modelId="{7DE12331-13CB-433F-8F26-98D3D34ED1FA}" srcId="{ED78AA15-4FD3-462F-B59D-00C312C70F00}" destId="{9AA3B24A-541F-4517-9235-0336B9F0A465}" srcOrd="0" destOrd="0" parTransId="{77E1077D-6D97-44DA-BD2E-C751BCB66235}" sibTransId="{69C72953-7813-4491-A704-B46A5098D5BE}"/>
    <dgm:cxn modelId="{6B4DFC5B-E1D6-4DB5-92D4-467E3D91C58D}" srcId="{ED78AA15-4FD3-462F-B59D-00C312C70F00}" destId="{40287084-707B-4C02-8A52-F31894C50B3C}" srcOrd="1" destOrd="0" parTransId="{764BBB32-D4FF-463D-AFA7-AEE8F2322628}" sibTransId="{8078FBCA-C443-4425-93E1-B071741D2FFB}"/>
    <dgm:cxn modelId="{9733CD46-24A4-42FD-AB8D-4A08E6E13DFD}" type="presOf" srcId="{57074EC8-58B8-4F07-B5BE-0B37E3F5F43C}" destId="{8DB20D0D-619D-4027-9B57-9FB0801E8DD0}" srcOrd="0" destOrd="0" presId="urn:microsoft.com/office/officeart/2005/8/layout/bList2#2"/>
    <dgm:cxn modelId="{6EC639C5-1ED8-4663-AC4D-3D5D30D0B19F}" type="presOf" srcId="{9AA3B24A-541F-4517-9235-0336B9F0A465}" destId="{E67FB4BE-46F0-40A4-91EE-6516C1232139}" srcOrd="0" destOrd="0" presId="urn:microsoft.com/office/officeart/2005/8/layout/bList2#2"/>
    <dgm:cxn modelId="{2D6F00D0-2B6D-45C7-90C4-F79AC8BD1C5D}" srcId="{57074EC8-58B8-4F07-B5BE-0B37E3F5F43C}" destId="{ED78AA15-4FD3-462F-B59D-00C312C70F00}" srcOrd="0" destOrd="0" parTransId="{20600576-2B68-4D41-9607-A85263B747AB}" sibTransId="{E968C412-5804-4D10-89B5-2F6F13CAE0BE}"/>
    <dgm:cxn modelId="{E3AACEEB-E3F4-4948-A5BF-36801660D992}" type="presOf" srcId="{7E08CD43-4703-4B97-9E37-5DC3E38409BA}" destId="{E67FB4BE-46F0-40A4-91EE-6516C1232139}" srcOrd="0" destOrd="2" presId="urn:microsoft.com/office/officeart/2005/8/layout/bList2#2"/>
    <dgm:cxn modelId="{B21607F5-E1A7-46B6-9771-EEF54FF48EE4}" type="presOf" srcId="{ED78AA15-4FD3-462F-B59D-00C312C70F00}" destId="{CC3FEB02-131A-4014-9756-24483B69148E}" srcOrd="0" destOrd="0" presId="urn:microsoft.com/office/officeart/2005/8/layout/bList2#2"/>
    <dgm:cxn modelId="{6597A8FD-BC89-4644-AF37-890F39BF32A3}" srcId="{ED78AA15-4FD3-462F-B59D-00C312C70F00}" destId="{7E08CD43-4703-4B97-9E37-5DC3E38409BA}" srcOrd="2" destOrd="0" parTransId="{7F0CC7CE-AB71-4DAB-BE14-7DCFBAEA9838}" sibTransId="{F3C6C3C1-15B0-42D5-BC88-BD9A7411C3FF}"/>
    <dgm:cxn modelId="{644AB0DE-DCDD-471D-9FA8-A85314042CA9}" type="presParOf" srcId="{8DB20D0D-619D-4027-9B57-9FB0801E8DD0}" destId="{D2F03FC2-B1C1-435E-9DF4-0FA588934BAC}" srcOrd="0" destOrd="0" presId="urn:microsoft.com/office/officeart/2005/8/layout/bList2#2"/>
    <dgm:cxn modelId="{AAEC3377-3778-4236-ACC3-69175951694B}" type="presParOf" srcId="{D2F03FC2-B1C1-435E-9DF4-0FA588934BAC}" destId="{E67FB4BE-46F0-40A4-91EE-6516C1232139}" srcOrd="0" destOrd="0" presId="urn:microsoft.com/office/officeart/2005/8/layout/bList2#2"/>
    <dgm:cxn modelId="{F62510C9-162F-48C6-9E27-53E791A87019}" type="presParOf" srcId="{D2F03FC2-B1C1-435E-9DF4-0FA588934BAC}" destId="{CC3FEB02-131A-4014-9756-24483B69148E}" srcOrd="1" destOrd="0" presId="urn:microsoft.com/office/officeart/2005/8/layout/bList2#2"/>
    <dgm:cxn modelId="{C58BAA86-3AE8-435F-82A3-8326FB87C87E}" type="presParOf" srcId="{D2F03FC2-B1C1-435E-9DF4-0FA588934BAC}" destId="{D06F28D6-DF48-489B-ADE0-866ED5A64953}" srcOrd="2" destOrd="0" presId="urn:microsoft.com/office/officeart/2005/8/layout/bList2#2"/>
    <dgm:cxn modelId="{C91F8530-7991-4B74-8594-DC853B44A34F}" type="presParOf" srcId="{D2F03FC2-B1C1-435E-9DF4-0FA588934BAC}" destId="{AAD0E7A5-D580-406B-A037-0BB3AB647548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10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solidFill>
                <a:schemeClr val="bg1"/>
              </a:solidFill>
              <a:latin typeface="Arial Narrow" panose="020B0606020202030204" pitchFamily="34" charset="0"/>
            </a:rPr>
            <a:t>Zawiadamianie osoby, której dane dotyczą, o naruszeniu ochrony danych osobowych (art. 34)</a:t>
          </a: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Wyznaczenie inspektora ochrony danych (art. 37)</a:t>
          </a: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7CA588F8-7086-4266-BEFA-A64C33BED039}">
      <dgm:prSet phldrT="[Teks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pl-PL" sz="2400" baseline="0" dirty="0">
              <a:latin typeface="Arial Narrow" panose="020B0606020202030204" pitchFamily="34" charset="0"/>
            </a:rPr>
            <a:t>Współpraca z podmiotami przetwarzającymi dającymi gwarancje ochrony danych osobowych zgodnie z RODO (art. 28) </a:t>
          </a:r>
        </a:p>
      </dgm:t>
    </dgm:pt>
    <dgm:pt modelId="{CEBE0733-6DD1-4F0C-BCAB-681604A2E4A5}" type="parTrans" cxnId="{54CEDB9C-93CA-472C-9E63-943B8E92611C}">
      <dgm:prSet/>
      <dgm:spPr/>
      <dgm:t>
        <a:bodyPr/>
        <a:lstStyle/>
        <a:p>
          <a:endParaRPr lang="pl-PL"/>
        </a:p>
      </dgm:t>
    </dgm:pt>
    <dgm:pt modelId="{4F03A1D2-F384-4F8A-AFC7-884228F1C924}" type="sibTrans" cxnId="{54CEDB9C-93CA-472C-9E63-943B8E92611C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3" custLinFactX="-16514" custLinFactNeighborX="-100000" custLinFactNeighborY="-44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3" custScaleX="128440" custLinFactNeighborX="-1097" custLinFactNeighborY="688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3" custLinFactX="-482" custLinFactNeighborX="-100000" custLinFactNeighborY="-193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3" custScaleX="129537" custLinFactNeighborX="-1508" custLinFactNeighborY="-2625">
        <dgm:presLayoutVars>
          <dgm:bulletEnabled val="1"/>
        </dgm:presLayoutVars>
      </dgm:prSet>
      <dgm:spPr/>
    </dgm:pt>
    <dgm:pt modelId="{05CDCF35-B35A-4266-BC1D-81162C46DB37}" type="pres">
      <dgm:prSet presAssocID="{C04B717A-A7F7-4421-BCFF-9573C4D15914}" presName="spacing" presStyleCnt="0"/>
      <dgm:spPr/>
    </dgm:pt>
    <dgm:pt modelId="{B5320069-31AE-4EA3-A285-2F6FD4E5C16C}" type="pres">
      <dgm:prSet presAssocID="{7CA588F8-7086-4266-BEFA-A64C33BED039}" presName="composite" presStyleCnt="0"/>
      <dgm:spPr/>
    </dgm:pt>
    <dgm:pt modelId="{AB38B725-9784-40C0-959E-2BD3E55D4FE5}" type="pres">
      <dgm:prSet presAssocID="{7CA588F8-7086-4266-BEFA-A64C33BED039}" presName="imgShp" presStyleLbl="fgImgPlace1" presStyleIdx="2" presStyleCnt="3" custLinFactX="-2547" custLinFactNeighborX="-100000" custLinFactNeighborY="-275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27B2A0D-A9E6-4037-A6DD-709A3C69AEC1}" type="pres">
      <dgm:prSet presAssocID="{7CA588F8-7086-4266-BEFA-A64C33BED039}" presName="txShp" presStyleLbl="node1" presStyleIdx="2" presStyleCnt="3" custScaleX="128137" custLinFactNeighborY="-514">
        <dgm:presLayoutVars>
          <dgm:bulletEnabled val="1"/>
        </dgm:presLayoutVars>
      </dgm:prSet>
      <dgm:spPr/>
    </dgm:pt>
  </dgm:ptLst>
  <dgm:cxnLst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10"/>
    <dgm:cxn modelId="{54CEDB9C-93CA-472C-9E63-943B8E92611C}" srcId="{A6790DDB-930B-41F7-87B5-18F4A2AF246F}" destId="{7CA588F8-7086-4266-BEFA-A64C33BED039}" srcOrd="2" destOrd="0" parTransId="{CEBE0733-6DD1-4F0C-BCAB-681604A2E4A5}" sibTransId="{4F03A1D2-F384-4F8A-AFC7-884228F1C924}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1BAE14DE-D137-41FE-8318-7FDE06338B0E}" type="presOf" srcId="{4745142F-072D-4A7F-A9F1-347432CCAB2F}" destId="{7747532C-EE1A-423F-9D0D-6B37A37ADA2F}" srcOrd="0" destOrd="0" presId="urn:microsoft.com/office/officeart/2005/8/layout/vList3#10"/>
    <dgm:cxn modelId="{197AE0E5-325B-4767-B51F-4E5AC0C099FF}" type="presOf" srcId="{A6790DDB-930B-41F7-87B5-18F4A2AF246F}" destId="{E14684D6-311E-49A5-829B-2870DDA1671C}" srcOrd="0" destOrd="0" presId="urn:microsoft.com/office/officeart/2005/8/layout/vList3#10"/>
    <dgm:cxn modelId="{5C67C6F9-CB28-4F72-9AED-67D4BCEF8231}" type="presOf" srcId="{7CA588F8-7086-4266-BEFA-A64C33BED039}" destId="{127B2A0D-A9E6-4037-A6DD-709A3C69AEC1}" srcOrd="0" destOrd="0" presId="urn:microsoft.com/office/officeart/2005/8/layout/vList3#10"/>
    <dgm:cxn modelId="{B77972A9-36A9-44E0-BD84-FEF9947C6633}" type="presParOf" srcId="{E14684D6-311E-49A5-829B-2870DDA1671C}" destId="{043A394F-7FF4-4B45-AEC5-CF5A3127E803}" srcOrd="0" destOrd="0" presId="urn:microsoft.com/office/officeart/2005/8/layout/vList3#10"/>
    <dgm:cxn modelId="{9770E6CD-F04B-4C3C-A537-2E343490DA9E}" type="presParOf" srcId="{043A394F-7FF4-4B45-AEC5-CF5A3127E803}" destId="{6F734A70-DFF1-4583-AED6-15E2AC91DA4C}" srcOrd="0" destOrd="0" presId="urn:microsoft.com/office/officeart/2005/8/layout/vList3#10"/>
    <dgm:cxn modelId="{C36EEC1D-E99F-4B1C-AAF9-3CD81BE795C7}" type="presParOf" srcId="{043A394F-7FF4-4B45-AEC5-CF5A3127E803}" destId="{7747532C-EE1A-423F-9D0D-6B37A37ADA2F}" srcOrd="1" destOrd="0" presId="urn:microsoft.com/office/officeart/2005/8/layout/vList3#10"/>
    <dgm:cxn modelId="{80EDE51D-2561-41FB-BC07-8A281D8A5AC8}" type="presParOf" srcId="{E14684D6-311E-49A5-829B-2870DDA1671C}" destId="{BD5C1DCD-B71D-4FF0-9A12-2D54A98C459E}" srcOrd="1" destOrd="0" presId="urn:microsoft.com/office/officeart/2005/8/layout/vList3#10"/>
    <dgm:cxn modelId="{6D580D86-B4E8-47BD-B7AC-0FD2AB26331A}" type="presParOf" srcId="{E14684D6-311E-49A5-829B-2870DDA1671C}" destId="{FD3C1AFD-4734-4EAF-A1D3-44850D5BE4C5}" srcOrd="2" destOrd="0" presId="urn:microsoft.com/office/officeart/2005/8/layout/vList3#10"/>
    <dgm:cxn modelId="{0015E35E-6A83-4ADD-B78A-573D7A12295A}" type="presParOf" srcId="{FD3C1AFD-4734-4EAF-A1D3-44850D5BE4C5}" destId="{346FDABF-F3F0-419A-A278-FAF6AC7FD1C2}" srcOrd="0" destOrd="0" presId="urn:microsoft.com/office/officeart/2005/8/layout/vList3#10"/>
    <dgm:cxn modelId="{3FD12BB1-A590-4D29-AFCA-DF6439AED94B}" type="presParOf" srcId="{FD3C1AFD-4734-4EAF-A1D3-44850D5BE4C5}" destId="{7134A280-CE8E-4588-851E-C363270B96A2}" srcOrd="1" destOrd="0" presId="urn:microsoft.com/office/officeart/2005/8/layout/vList3#10"/>
    <dgm:cxn modelId="{37A5BE70-79B4-41BE-A07C-CEE01396A394}" type="presParOf" srcId="{E14684D6-311E-49A5-829B-2870DDA1671C}" destId="{05CDCF35-B35A-4266-BC1D-81162C46DB37}" srcOrd="3" destOrd="0" presId="urn:microsoft.com/office/officeart/2005/8/layout/vList3#10"/>
    <dgm:cxn modelId="{A5647633-7070-4209-9270-52DD5E3DEE84}" type="presParOf" srcId="{E14684D6-311E-49A5-829B-2870DDA1671C}" destId="{B5320069-31AE-4EA3-A285-2F6FD4E5C16C}" srcOrd="4" destOrd="0" presId="urn:microsoft.com/office/officeart/2005/8/layout/vList3#10"/>
    <dgm:cxn modelId="{3943FFF4-135B-48E3-94CA-91431520ACE1}" type="presParOf" srcId="{B5320069-31AE-4EA3-A285-2F6FD4E5C16C}" destId="{AB38B725-9784-40C0-959E-2BD3E55D4FE5}" srcOrd="0" destOrd="0" presId="urn:microsoft.com/office/officeart/2005/8/layout/vList3#10"/>
    <dgm:cxn modelId="{1698F747-1724-4F24-B84A-F60284407648}" type="presParOf" srcId="{B5320069-31AE-4EA3-A285-2F6FD4E5C16C}" destId="{127B2A0D-A9E6-4037-A6DD-709A3C69AEC1}" srcOrd="1" destOrd="0" presId="urn:microsoft.com/office/officeart/2005/8/layout/vList3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6790DDB-930B-41F7-87B5-18F4A2AF246F}" type="doc">
      <dgm:prSet loTypeId="urn:microsoft.com/office/officeart/2005/8/layout/vList3#11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4745142F-072D-4A7F-A9F1-347432CCAB2F}">
      <dgm:prSet phldrT="[Tekst]"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nałożenie – </a:t>
          </a:r>
          <a:r>
            <a:rPr lang="pl-PL" b="1" dirty="0">
              <a:latin typeface="Arial Narrow" panose="020B0606020202030204" pitchFamily="34" charset="0"/>
            </a:rPr>
            <a:t>tych samych obowiązków ochrony danych </a:t>
          </a:r>
          <a:r>
            <a:rPr lang="pl-PL" dirty="0">
              <a:latin typeface="Arial Narrow" panose="020B0606020202030204" pitchFamily="34" charset="0"/>
            </a:rPr>
            <a:t>jak w umowie lub innym akcie prawnym między administratorem a podmiotem przetwarzającym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A5645156-D895-4683-B817-DEA501D75669}" type="parTrans" cxnId="{BB4FA144-F3C0-4C52-8813-2B8B33D22C53}">
      <dgm:prSet/>
      <dgm:spPr/>
      <dgm:t>
        <a:bodyPr/>
        <a:lstStyle/>
        <a:p>
          <a:endParaRPr lang="pl-PL"/>
        </a:p>
      </dgm:t>
    </dgm:pt>
    <dgm:pt modelId="{C5BBC789-8267-4731-ADAE-DBA5DE67D1A0}" type="sibTrans" cxnId="{BB4FA144-F3C0-4C52-8813-2B8B33D22C53}">
      <dgm:prSet/>
      <dgm:spPr/>
      <dgm:t>
        <a:bodyPr/>
        <a:lstStyle/>
        <a:p>
          <a:endParaRPr lang="pl-PL"/>
        </a:p>
      </dgm:t>
    </dgm:pt>
    <dgm:pt modelId="{618E5D74-798A-442D-A134-6D28DA0886D0}">
      <dgm:prSet phldrT="[Tekst]"/>
      <dgm:spPr/>
      <dgm:t>
        <a:bodyPr/>
        <a:lstStyle/>
        <a:p>
          <a:pPr algn="l"/>
          <a:r>
            <a:rPr lang="pl-PL" dirty="0">
              <a:latin typeface="Arial Narrow" panose="020B0606020202030204" pitchFamily="34" charset="0"/>
            </a:rPr>
            <a:t>jeżeli ten inny podmiot przetwarzający nie wywiąże się ze spoczywających na nim obowiązków ochrony danych, </a:t>
          </a:r>
          <a:r>
            <a:rPr lang="pl-PL" b="1" dirty="0">
              <a:latin typeface="Arial Narrow" panose="020B0606020202030204" pitchFamily="34" charset="0"/>
            </a:rPr>
            <a:t>pełna odpowiedzialność wobec administratora </a:t>
          </a:r>
          <a:r>
            <a:rPr lang="pl-PL" dirty="0">
              <a:latin typeface="Arial Narrow" panose="020B0606020202030204" pitchFamily="34" charset="0"/>
            </a:rPr>
            <a:t>za wypełnienie obowiązków tego innego podmiotu spada na pierwszy podmiot przetwarzający</a:t>
          </a:r>
          <a:endParaRPr lang="pl-PL" baseline="0" dirty="0">
            <a:latin typeface="Arial Narrow" panose="020B0606020202030204" pitchFamily="34" charset="0"/>
          </a:endParaRPr>
        </a:p>
      </dgm:t>
    </dgm:pt>
    <dgm:pt modelId="{1B8A34DC-FA5A-4BD9-A118-AC619DF60524}" type="parTrans" cxnId="{61753FA5-A837-41E6-962E-C1141220608C}">
      <dgm:prSet/>
      <dgm:spPr/>
      <dgm:t>
        <a:bodyPr/>
        <a:lstStyle/>
        <a:p>
          <a:endParaRPr lang="pl-PL"/>
        </a:p>
      </dgm:t>
    </dgm:pt>
    <dgm:pt modelId="{C04B717A-A7F7-4421-BCFF-9573C4D15914}" type="sibTrans" cxnId="{61753FA5-A837-41E6-962E-C1141220608C}">
      <dgm:prSet/>
      <dgm:spPr/>
      <dgm:t>
        <a:bodyPr/>
        <a:lstStyle/>
        <a:p>
          <a:endParaRPr lang="pl-PL"/>
        </a:p>
      </dgm:t>
    </dgm:pt>
    <dgm:pt modelId="{E14684D6-311E-49A5-829B-2870DDA1671C}" type="pres">
      <dgm:prSet presAssocID="{A6790DDB-930B-41F7-87B5-18F4A2AF246F}" presName="linearFlow" presStyleCnt="0">
        <dgm:presLayoutVars>
          <dgm:dir/>
          <dgm:resizeHandles val="exact"/>
        </dgm:presLayoutVars>
      </dgm:prSet>
      <dgm:spPr/>
    </dgm:pt>
    <dgm:pt modelId="{043A394F-7FF4-4B45-AEC5-CF5A3127E803}" type="pres">
      <dgm:prSet presAssocID="{4745142F-072D-4A7F-A9F1-347432CCAB2F}" presName="composite" presStyleCnt="0"/>
      <dgm:spPr/>
    </dgm:pt>
    <dgm:pt modelId="{6F734A70-DFF1-4583-AED6-15E2AC91DA4C}" type="pres">
      <dgm:prSet presAssocID="{4745142F-072D-4A7F-A9F1-347432CCAB2F}" presName="imgShp" presStyleLbl="fgImgPlace1" presStyleIdx="0" presStyleCnt="2" custScaleX="43958" custScaleY="48176" custLinFactNeighborX="-3644" custLinFactNeighborY="437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747532C-EE1A-423F-9D0D-6B37A37ADA2F}" type="pres">
      <dgm:prSet presAssocID="{4745142F-072D-4A7F-A9F1-347432CCAB2F}" presName="txShp" presStyleLbl="node1" presStyleIdx="0" presStyleCnt="2" custScaleX="99595" custScaleY="73761">
        <dgm:presLayoutVars>
          <dgm:bulletEnabled val="1"/>
        </dgm:presLayoutVars>
      </dgm:prSet>
      <dgm:spPr/>
    </dgm:pt>
    <dgm:pt modelId="{BD5C1DCD-B71D-4FF0-9A12-2D54A98C459E}" type="pres">
      <dgm:prSet presAssocID="{C5BBC789-8267-4731-ADAE-DBA5DE67D1A0}" presName="spacing" presStyleCnt="0"/>
      <dgm:spPr/>
    </dgm:pt>
    <dgm:pt modelId="{FD3C1AFD-4734-4EAF-A1D3-44850D5BE4C5}" type="pres">
      <dgm:prSet presAssocID="{618E5D74-798A-442D-A134-6D28DA0886D0}" presName="composite" presStyleCnt="0"/>
      <dgm:spPr/>
    </dgm:pt>
    <dgm:pt modelId="{346FDABF-F3F0-419A-A278-FAF6AC7FD1C2}" type="pres">
      <dgm:prSet presAssocID="{618E5D74-798A-442D-A134-6D28DA0886D0}" presName="imgShp" presStyleLbl="fgImgPlace1" presStyleIdx="1" presStyleCnt="2" custScaleX="47644" custScaleY="52209" custLinFactNeighborX="-159" custLinFactNeighborY="-2241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7134A280-CE8E-4588-851E-C363270B96A2}" type="pres">
      <dgm:prSet presAssocID="{618E5D74-798A-442D-A134-6D28DA0886D0}" presName="txShp" presStyleLbl="node1" presStyleIdx="1" presStyleCnt="2" custScaleX="99595" custScaleY="73873" custLinFactNeighborX="-137" custLinFactNeighborY="-21287">
        <dgm:presLayoutVars>
          <dgm:bulletEnabled val="1"/>
        </dgm:presLayoutVars>
      </dgm:prSet>
      <dgm:spPr/>
    </dgm:pt>
  </dgm:ptLst>
  <dgm:cxnLst>
    <dgm:cxn modelId="{BB4FA144-F3C0-4C52-8813-2B8B33D22C53}" srcId="{A6790DDB-930B-41F7-87B5-18F4A2AF246F}" destId="{4745142F-072D-4A7F-A9F1-347432CCAB2F}" srcOrd="0" destOrd="0" parTransId="{A5645156-D895-4683-B817-DEA501D75669}" sibTransId="{C5BBC789-8267-4731-ADAE-DBA5DE67D1A0}"/>
    <dgm:cxn modelId="{9296917A-3F75-4E1E-AC1C-7E6594B740F8}" type="presOf" srcId="{618E5D74-798A-442D-A134-6D28DA0886D0}" destId="{7134A280-CE8E-4588-851E-C363270B96A2}" srcOrd="0" destOrd="0" presId="urn:microsoft.com/office/officeart/2005/8/layout/vList3#11"/>
    <dgm:cxn modelId="{61753FA5-A837-41E6-962E-C1141220608C}" srcId="{A6790DDB-930B-41F7-87B5-18F4A2AF246F}" destId="{618E5D74-798A-442D-A134-6D28DA0886D0}" srcOrd="1" destOrd="0" parTransId="{1B8A34DC-FA5A-4BD9-A118-AC619DF60524}" sibTransId="{C04B717A-A7F7-4421-BCFF-9573C4D15914}"/>
    <dgm:cxn modelId="{1BAE14DE-D137-41FE-8318-7FDE06338B0E}" type="presOf" srcId="{4745142F-072D-4A7F-A9F1-347432CCAB2F}" destId="{7747532C-EE1A-423F-9D0D-6B37A37ADA2F}" srcOrd="0" destOrd="0" presId="urn:microsoft.com/office/officeart/2005/8/layout/vList3#11"/>
    <dgm:cxn modelId="{197AE0E5-325B-4767-B51F-4E5AC0C099FF}" type="presOf" srcId="{A6790DDB-930B-41F7-87B5-18F4A2AF246F}" destId="{E14684D6-311E-49A5-829B-2870DDA1671C}" srcOrd="0" destOrd="0" presId="urn:microsoft.com/office/officeart/2005/8/layout/vList3#11"/>
    <dgm:cxn modelId="{B77972A9-36A9-44E0-BD84-FEF9947C6633}" type="presParOf" srcId="{E14684D6-311E-49A5-829B-2870DDA1671C}" destId="{043A394F-7FF4-4B45-AEC5-CF5A3127E803}" srcOrd="0" destOrd="0" presId="urn:microsoft.com/office/officeart/2005/8/layout/vList3#11"/>
    <dgm:cxn modelId="{9770E6CD-F04B-4C3C-A537-2E343490DA9E}" type="presParOf" srcId="{043A394F-7FF4-4B45-AEC5-CF5A3127E803}" destId="{6F734A70-DFF1-4583-AED6-15E2AC91DA4C}" srcOrd="0" destOrd="0" presId="urn:microsoft.com/office/officeart/2005/8/layout/vList3#11"/>
    <dgm:cxn modelId="{C36EEC1D-E99F-4B1C-AAF9-3CD81BE795C7}" type="presParOf" srcId="{043A394F-7FF4-4B45-AEC5-CF5A3127E803}" destId="{7747532C-EE1A-423F-9D0D-6B37A37ADA2F}" srcOrd="1" destOrd="0" presId="urn:microsoft.com/office/officeart/2005/8/layout/vList3#11"/>
    <dgm:cxn modelId="{80EDE51D-2561-41FB-BC07-8A281D8A5AC8}" type="presParOf" srcId="{E14684D6-311E-49A5-829B-2870DDA1671C}" destId="{BD5C1DCD-B71D-4FF0-9A12-2D54A98C459E}" srcOrd="1" destOrd="0" presId="urn:microsoft.com/office/officeart/2005/8/layout/vList3#11"/>
    <dgm:cxn modelId="{6D580D86-B4E8-47BD-B7AC-0FD2AB26331A}" type="presParOf" srcId="{E14684D6-311E-49A5-829B-2870DDA1671C}" destId="{FD3C1AFD-4734-4EAF-A1D3-44850D5BE4C5}" srcOrd="2" destOrd="0" presId="urn:microsoft.com/office/officeart/2005/8/layout/vList3#11"/>
    <dgm:cxn modelId="{0015E35E-6A83-4ADD-B78A-573D7A12295A}" type="presParOf" srcId="{FD3C1AFD-4734-4EAF-A1D3-44850D5BE4C5}" destId="{346FDABF-F3F0-419A-A278-FAF6AC7FD1C2}" srcOrd="0" destOrd="0" presId="urn:microsoft.com/office/officeart/2005/8/layout/vList3#11"/>
    <dgm:cxn modelId="{3FD12BB1-A590-4D29-AFCA-DF6439AED94B}" type="presParOf" srcId="{FD3C1AFD-4734-4EAF-A1D3-44850D5BE4C5}" destId="{7134A280-CE8E-4588-851E-C363270B96A2}" srcOrd="1" destOrd="0" presId="urn:microsoft.com/office/officeart/2005/8/layout/vList3#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7074EC8-58B8-4F07-B5BE-0B37E3F5F43C}" type="doc">
      <dgm:prSet loTypeId="urn:microsoft.com/office/officeart/2005/8/layout/bList2#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84C7F8-378C-4052-AEBA-602B08DF34EB}">
      <dgm:prSet phldrT="[Tekst]"/>
      <dgm:spPr/>
      <dgm:t>
        <a:bodyPr/>
        <a:lstStyle/>
        <a:p>
          <a:r>
            <a:rPr lang="pl-PL" dirty="0"/>
            <a:t>Do 24.05.2018</a:t>
          </a:r>
        </a:p>
      </dgm:t>
    </dgm:pt>
    <dgm:pt modelId="{48B66387-71C1-4F72-9921-9714641EA93A}" type="parTrans" cxnId="{A2631685-7170-41EF-B78C-8F7EA3409121}">
      <dgm:prSet/>
      <dgm:spPr/>
      <dgm:t>
        <a:bodyPr/>
        <a:lstStyle/>
        <a:p>
          <a:endParaRPr lang="pl-PL"/>
        </a:p>
      </dgm:t>
    </dgm:pt>
    <dgm:pt modelId="{62574C12-1EAC-4C74-97D1-3641AB4F9B0B}" type="sibTrans" cxnId="{A2631685-7170-41EF-B78C-8F7EA3409121}">
      <dgm:prSet/>
      <dgm:spPr/>
      <dgm:t>
        <a:bodyPr/>
        <a:lstStyle/>
        <a:p>
          <a:endParaRPr lang="pl-PL"/>
        </a:p>
      </dgm:t>
    </dgm:pt>
    <dgm:pt modelId="{ED78AA15-4FD3-462F-B59D-00C312C70F00}">
      <dgm:prSet phldrT="[Tekst]"/>
      <dgm:spPr/>
      <dgm:t>
        <a:bodyPr/>
        <a:lstStyle/>
        <a:p>
          <a:r>
            <a:rPr lang="pl-PL" dirty="0"/>
            <a:t>Od 25.05.2018</a:t>
          </a:r>
        </a:p>
      </dgm:t>
    </dgm:pt>
    <dgm:pt modelId="{20600576-2B68-4D41-9607-A85263B747AB}" type="parTrans" cxnId="{2D6F00D0-2B6D-45C7-90C4-F79AC8BD1C5D}">
      <dgm:prSet/>
      <dgm:spPr/>
      <dgm:t>
        <a:bodyPr/>
        <a:lstStyle/>
        <a:p>
          <a:endParaRPr lang="pl-PL"/>
        </a:p>
      </dgm:t>
    </dgm:pt>
    <dgm:pt modelId="{E968C412-5804-4D10-89B5-2F6F13CAE0BE}" type="sibTrans" cxnId="{2D6F00D0-2B6D-45C7-90C4-F79AC8BD1C5D}">
      <dgm:prSet/>
      <dgm:spPr/>
      <dgm:t>
        <a:bodyPr/>
        <a:lstStyle/>
        <a:p>
          <a:endParaRPr lang="pl-PL"/>
        </a:p>
      </dgm:t>
    </dgm:pt>
    <dgm:pt modelId="{3813A16F-89DB-490C-A02E-A59C8373DDAE}">
      <dgm:prSet custT="1"/>
      <dgm:spPr/>
      <dgm:t>
        <a:bodyPr/>
        <a:lstStyle/>
        <a:p>
          <a:pPr marL="176213" indent="-176213" algn="l">
            <a:buFont typeface="Arial" panose="020B0604020202020204" pitchFamily="34" charset="0"/>
            <a:buNone/>
          </a:pPr>
          <a:endParaRPr lang="pl-PL" sz="2200" dirty="0"/>
        </a:p>
      </dgm:t>
    </dgm:pt>
    <dgm:pt modelId="{7B641488-F033-4458-9B10-7E822E0CED4C}" type="parTrans" cxnId="{2F61F4C2-A9DA-4D94-96DB-EFD32C61861F}">
      <dgm:prSet/>
      <dgm:spPr/>
      <dgm:t>
        <a:bodyPr/>
        <a:lstStyle/>
        <a:p>
          <a:endParaRPr lang="pl-PL"/>
        </a:p>
      </dgm:t>
    </dgm:pt>
    <dgm:pt modelId="{F5070B76-F35F-4B8D-87DF-75A9FF62768F}" type="sibTrans" cxnId="{2F61F4C2-A9DA-4D94-96DB-EFD32C61861F}">
      <dgm:prSet/>
      <dgm:spPr/>
      <dgm:t>
        <a:bodyPr/>
        <a:lstStyle/>
        <a:p>
          <a:endParaRPr lang="pl-PL"/>
        </a:p>
      </dgm:t>
    </dgm:pt>
    <dgm:pt modelId="{BB6C5D7A-B9A3-4CF4-B9F2-5F78390E889F}">
      <dgm:prSet/>
      <dgm:spPr/>
      <dgm:t>
        <a:bodyPr/>
        <a:lstStyle/>
        <a:p>
          <a:pPr marL="176213" indent="-176213" algn="ctr">
            <a:buFont typeface="Arial" panose="020B0604020202020204" pitchFamily="34" charset="0"/>
            <a:buNone/>
          </a:pPr>
          <a:r>
            <a:rPr lang="pl-PL" dirty="0">
              <a:latin typeface="Arial Narrow" panose="020B0606020202030204" pitchFamily="34" charset="0"/>
              <a:cs typeface="Arial" pitchFamily="34"/>
            </a:rPr>
            <a:t>Administrator danych może powołać administratora bezpieczeństwa informacji</a:t>
          </a:r>
        </a:p>
      </dgm:t>
    </dgm:pt>
    <dgm:pt modelId="{C2EE5340-AFF7-4E9B-A0A5-219FA221BF80}" type="parTrans" cxnId="{1A750CBD-8A3C-456D-91D8-B9530FCA03E1}">
      <dgm:prSet/>
      <dgm:spPr/>
      <dgm:t>
        <a:bodyPr/>
        <a:lstStyle/>
        <a:p>
          <a:endParaRPr lang="pl-PL"/>
        </a:p>
      </dgm:t>
    </dgm:pt>
    <dgm:pt modelId="{D3C47CE2-24A2-4F0A-9B16-111034D05EF0}" type="sibTrans" cxnId="{1A750CBD-8A3C-456D-91D8-B9530FCA03E1}">
      <dgm:prSet/>
      <dgm:spPr/>
      <dgm:t>
        <a:bodyPr/>
        <a:lstStyle/>
        <a:p>
          <a:endParaRPr lang="pl-PL"/>
        </a:p>
      </dgm:t>
    </dgm:pt>
    <dgm:pt modelId="{9487B3BE-49C0-41EA-BE7A-8DA261B69366}">
      <dgm:prSet/>
      <dgm:spPr/>
      <dgm:t>
        <a:bodyPr/>
        <a:lstStyle/>
        <a:p>
          <a:pPr marL="176213" indent="-176213" algn="ctr">
            <a:buFont typeface="Arial" panose="020B0604020202020204" pitchFamily="34" charset="0"/>
            <a:buNone/>
          </a:pPr>
          <a:r>
            <a:rPr lang="pl-PL">
              <a:latin typeface="Arial Narrow" panose="020B0606020202030204" pitchFamily="34" charset="0"/>
              <a:cs typeface="Arial" pitchFamily="34"/>
            </a:rPr>
            <a:t>(ABI)</a:t>
          </a:r>
          <a:endParaRPr lang="pl-PL" dirty="0">
            <a:latin typeface="Arial Narrow" panose="020B0606020202030204" pitchFamily="34" charset="0"/>
            <a:cs typeface="Arial" pitchFamily="34"/>
          </a:endParaRPr>
        </a:p>
      </dgm:t>
    </dgm:pt>
    <dgm:pt modelId="{E05F99F8-1F90-4006-91D4-5EF0C583534D}" type="parTrans" cxnId="{ACA5DAF8-3F85-49B4-8B4E-E131EF224750}">
      <dgm:prSet/>
      <dgm:spPr/>
      <dgm:t>
        <a:bodyPr/>
        <a:lstStyle/>
        <a:p>
          <a:endParaRPr lang="pl-PL"/>
        </a:p>
      </dgm:t>
    </dgm:pt>
    <dgm:pt modelId="{101578C0-5A5A-43C3-AACC-4B93FD034FD8}" type="sibTrans" cxnId="{ACA5DAF8-3F85-49B4-8B4E-E131EF224750}">
      <dgm:prSet/>
      <dgm:spPr/>
      <dgm:t>
        <a:bodyPr/>
        <a:lstStyle/>
        <a:p>
          <a:endParaRPr lang="pl-PL"/>
        </a:p>
      </dgm:t>
    </dgm:pt>
    <dgm:pt modelId="{8DA11039-7BD9-40D3-AA33-23A3744F8CF4}">
      <dgm:prSet/>
      <dgm:spPr/>
      <dgm:t>
        <a:bodyPr/>
        <a:lstStyle/>
        <a:p>
          <a:pPr marL="176213" indent="-176213" algn="ctr">
            <a:buFont typeface="Arial" panose="020B0604020202020204" pitchFamily="34" charset="0"/>
            <a:buNone/>
          </a:pPr>
          <a:endParaRPr lang="pl-PL" dirty="0">
            <a:solidFill>
              <a:schemeClr val="tx1"/>
            </a:solidFill>
            <a:latin typeface="Arial Narrow" panose="020B0606020202030204" pitchFamily="34" charset="0"/>
            <a:cs typeface="Arial" pitchFamily="34"/>
          </a:endParaRPr>
        </a:p>
      </dgm:t>
    </dgm:pt>
    <dgm:pt modelId="{8070C913-E8DB-4014-BECA-973F0160CCD7}" type="parTrans" cxnId="{8064731A-A45E-4FCB-A2A9-8AA9E0242DF5}">
      <dgm:prSet/>
      <dgm:spPr/>
    </dgm:pt>
    <dgm:pt modelId="{1F1C1DF2-603B-4D77-B3F7-FB00664F82F8}" type="sibTrans" cxnId="{8064731A-A45E-4FCB-A2A9-8AA9E0242DF5}">
      <dgm:prSet/>
      <dgm:spPr/>
    </dgm:pt>
    <dgm:pt modelId="{E9C65092-4D20-4402-8D0D-ED28F225BC3F}">
      <dgm:prSet custT="1"/>
      <dgm:spPr/>
      <dgm:t>
        <a:bodyPr anchor="ctr"/>
        <a:lstStyle/>
        <a:p>
          <a:pPr marL="228600" indent="0" algn="ctr">
            <a:buFont typeface="Arial" panose="020B0604020202020204" pitchFamily="34" charset="0"/>
            <a:buNone/>
          </a:pPr>
          <a:r>
            <a:rPr lang="pl-PL" sz="3600" dirty="0">
              <a:latin typeface="Arial Narrow" panose="020B0606020202030204" pitchFamily="34" charset="0"/>
            </a:rPr>
            <a:t>Administrator może/musi wyznaczyć Inspektora ochrony danych</a:t>
          </a:r>
          <a:endParaRPr lang="pl-PL" sz="3200" dirty="0">
            <a:latin typeface="Arial Narrow" panose="020B0606020202030204" pitchFamily="34" charset="0"/>
          </a:endParaRPr>
        </a:p>
      </dgm:t>
    </dgm:pt>
    <dgm:pt modelId="{C679A6F5-3F56-4FC6-9729-F5C2B9E11501}" type="parTrans" cxnId="{4A5F8DF7-E86B-4CF0-ACED-02538ACC9415}">
      <dgm:prSet/>
      <dgm:spPr/>
    </dgm:pt>
    <dgm:pt modelId="{EF622925-B4FA-494C-9FB7-3E4CC14298EA}" type="sibTrans" cxnId="{4A5F8DF7-E86B-4CF0-ACED-02538ACC9415}">
      <dgm:prSet/>
      <dgm:spPr/>
    </dgm:pt>
    <dgm:pt modelId="{0C4942A5-1766-4E4C-8C74-44858F715FEE}">
      <dgm:prSet custT="1"/>
      <dgm:spPr/>
      <dgm:t>
        <a:bodyPr anchor="ctr"/>
        <a:lstStyle/>
        <a:p>
          <a:pPr marL="228600" indent="0" algn="ctr">
            <a:buFont typeface="Arial" panose="020B0604020202020204" pitchFamily="34" charset="0"/>
            <a:buNone/>
          </a:pPr>
          <a:r>
            <a:rPr lang="pl-PL" sz="3200" dirty="0">
              <a:latin typeface="Arial Narrow" panose="020B0606020202030204" pitchFamily="34" charset="0"/>
            </a:rPr>
            <a:t>(IOD/DPO)</a:t>
          </a:r>
        </a:p>
      </dgm:t>
    </dgm:pt>
    <dgm:pt modelId="{F8B3D2E2-A869-47E1-89D6-EE66D0045C0A}" type="parTrans" cxnId="{9453834B-3494-4E64-8858-0B946C8D80D8}">
      <dgm:prSet/>
      <dgm:spPr/>
    </dgm:pt>
    <dgm:pt modelId="{46445A57-63C2-4BF6-8F63-F1732B66B83D}" type="sibTrans" cxnId="{9453834B-3494-4E64-8858-0B946C8D80D8}">
      <dgm:prSet/>
      <dgm:spPr/>
    </dgm:pt>
    <dgm:pt modelId="{8DB20D0D-619D-4027-9B57-9FB0801E8DD0}" type="pres">
      <dgm:prSet presAssocID="{57074EC8-58B8-4F07-B5BE-0B37E3F5F43C}" presName="diagram" presStyleCnt="0">
        <dgm:presLayoutVars>
          <dgm:dir/>
          <dgm:animLvl val="lvl"/>
          <dgm:resizeHandles val="exact"/>
        </dgm:presLayoutVars>
      </dgm:prSet>
      <dgm:spPr/>
    </dgm:pt>
    <dgm:pt modelId="{71DF5098-5228-430A-B2B4-6E556E173762}" type="pres">
      <dgm:prSet presAssocID="{C484C7F8-378C-4052-AEBA-602B08DF34EB}" presName="compNode" presStyleCnt="0"/>
      <dgm:spPr/>
    </dgm:pt>
    <dgm:pt modelId="{8860EC7D-5832-4FFF-AB8A-7E192A1BCE62}" type="pres">
      <dgm:prSet presAssocID="{C484C7F8-378C-4052-AEBA-602B08DF34EB}" presName="childRect" presStyleLbl="bgAcc1" presStyleIdx="0" presStyleCnt="2" custScaleY="138109">
        <dgm:presLayoutVars>
          <dgm:bulletEnabled val="1"/>
        </dgm:presLayoutVars>
      </dgm:prSet>
      <dgm:spPr/>
    </dgm:pt>
    <dgm:pt modelId="{6DF293CA-1A73-4AE2-839E-FDD3D6AE0CE1}" type="pres">
      <dgm:prSet presAssocID="{C484C7F8-378C-4052-AEBA-602B08DF34E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DD64B41-E75D-4259-A118-85C5E1BC8C85}" type="pres">
      <dgm:prSet presAssocID="{C484C7F8-378C-4052-AEBA-602B08DF34EB}" presName="parentRect" presStyleLbl="alignNode1" presStyleIdx="0" presStyleCnt="2" custScaleY="74477" custLinFactNeighborX="-552" custLinFactNeighborY="38420"/>
      <dgm:spPr/>
    </dgm:pt>
    <dgm:pt modelId="{38661D20-C97B-4457-A767-217DEA8D58A1}" type="pres">
      <dgm:prSet presAssocID="{C484C7F8-378C-4052-AEBA-602B08DF34EB}" presName="adorn" presStyleLbl="fgAccFollowNode1" presStyleIdx="0" presStyleCnt="2" custScaleX="58257" custScaleY="48074" custLinFactNeighborX="-10915" custLinFactNeighborY="79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322E1481-F784-47A4-8FEA-5FC6683B4E25}" type="pres">
      <dgm:prSet presAssocID="{62574C12-1EAC-4C74-97D1-3641AB4F9B0B}" presName="sibTrans" presStyleLbl="sibTrans2D1" presStyleIdx="0" presStyleCnt="0"/>
      <dgm:spPr/>
    </dgm:pt>
    <dgm:pt modelId="{D2F03FC2-B1C1-435E-9DF4-0FA588934BAC}" type="pres">
      <dgm:prSet presAssocID="{ED78AA15-4FD3-462F-B59D-00C312C70F00}" presName="compNode" presStyleCnt="0"/>
      <dgm:spPr/>
    </dgm:pt>
    <dgm:pt modelId="{E67FB4BE-46F0-40A4-91EE-6516C1232139}" type="pres">
      <dgm:prSet presAssocID="{ED78AA15-4FD3-462F-B59D-00C312C70F00}" presName="childRect" presStyleLbl="bgAcc1" presStyleIdx="1" presStyleCnt="2" custScaleY="139295">
        <dgm:presLayoutVars>
          <dgm:bulletEnabled val="1"/>
        </dgm:presLayoutVars>
      </dgm:prSet>
      <dgm:spPr/>
    </dgm:pt>
    <dgm:pt modelId="{CC3FEB02-131A-4014-9756-24483B69148E}" type="pres">
      <dgm:prSet presAssocID="{ED78AA15-4FD3-462F-B59D-00C312C70F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6F28D6-DF48-489B-ADE0-866ED5A64953}" type="pres">
      <dgm:prSet presAssocID="{ED78AA15-4FD3-462F-B59D-00C312C70F00}" presName="parentRect" presStyleLbl="alignNode1" presStyleIdx="1" presStyleCnt="2" custScaleY="71958" custLinFactNeighborX="-202" custLinFactNeighborY="39680"/>
      <dgm:spPr/>
    </dgm:pt>
    <dgm:pt modelId="{AAD0E7A5-D580-406B-A037-0BB3AB647548}" type="pres">
      <dgm:prSet presAssocID="{ED78AA15-4FD3-462F-B59D-00C312C70F00}" presName="adorn" presStyleLbl="fgAccFollowNode1" presStyleIdx="1" presStyleCnt="2" custScaleX="56316" custScaleY="45238" custLinFactNeighborX="-6473" custLinFactNeighborY="-619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F18ED604-3C13-4A97-8FE4-C0B05A336FE2}" type="presOf" srcId="{C484C7F8-378C-4052-AEBA-602B08DF34EB}" destId="{6DF293CA-1A73-4AE2-839E-FDD3D6AE0CE1}" srcOrd="0" destOrd="0" presId="urn:microsoft.com/office/officeart/2005/8/layout/bList2#5"/>
    <dgm:cxn modelId="{A615130E-219B-4F7D-851E-AFADE302CA5D}" type="presOf" srcId="{E9C65092-4D20-4402-8D0D-ED28F225BC3F}" destId="{E67FB4BE-46F0-40A4-91EE-6516C1232139}" srcOrd="0" destOrd="0" presId="urn:microsoft.com/office/officeart/2005/8/layout/bList2#5"/>
    <dgm:cxn modelId="{FE7C4612-5127-4CE2-A7A1-AB2AC8C2CDE5}" type="presOf" srcId="{8DA11039-7BD9-40D3-AA33-23A3744F8CF4}" destId="{8860EC7D-5832-4FFF-AB8A-7E192A1BCE62}" srcOrd="0" destOrd="3" presId="urn:microsoft.com/office/officeart/2005/8/layout/bList2#5"/>
    <dgm:cxn modelId="{B27EF813-5576-445D-B4F6-8F57B66766D4}" type="presOf" srcId="{ED78AA15-4FD3-462F-B59D-00C312C70F00}" destId="{D06F28D6-DF48-489B-ADE0-866ED5A64953}" srcOrd="1" destOrd="0" presId="urn:microsoft.com/office/officeart/2005/8/layout/bList2#5"/>
    <dgm:cxn modelId="{8064731A-A45E-4FCB-A2A9-8AA9E0242DF5}" srcId="{C484C7F8-378C-4052-AEBA-602B08DF34EB}" destId="{8DA11039-7BD9-40D3-AA33-23A3744F8CF4}" srcOrd="3" destOrd="0" parTransId="{8070C913-E8DB-4014-BECA-973F0160CCD7}" sibTransId="{1F1C1DF2-603B-4D77-B3F7-FB00664F82F8}"/>
    <dgm:cxn modelId="{FE9E2F2B-CF22-42D6-AAEB-F5EFD466B186}" type="presOf" srcId="{C484C7F8-378C-4052-AEBA-602B08DF34EB}" destId="{CDD64B41-E75D-4259-A118-85C5E1BC8C85}" srcOrd="1" destOrd="0" presId="urn:microsoft.com/office/officeart/2005/8/layout/bList2#5"/>
    <dgm:cxn modelId="{E0B5743E-2711-4514-B571-D6725D168111}" type="presOf" srcId="{9487B3BE-49C0-41EA-BE7A-8DA261B69366}" destId="{8860EC7D-5832-4FFF-AB8A-7E192A1BCE62}" srcOrd="0" destOrd="2" presId="urn:microsoft.com/office/officeart/2005/8/layout/bList2#5"/>
    <dgm:cxn modelId="{9733CD46-24A4-42FD-AB8D-4A08E6E13DFD}" type="presOf" srcId="{57074EC8-58B8-4F07-B5BE-0B37E3F5F43C}" destId="{8DB20D0D-619D-4027-9B57-9FB0801E8DD0}" srcOrd="0" destOrd="0" presId="urn:microsoft.com/office/officeart/2005/8/layout/bList2#5"/>
    <dgm:cxn modelId="{9453834B-3494-4E64-8858-0B946C8D80D8}" srcId="{ED78AA15-4FD3-462F-B59D-00C312C70F00}" destId="{0C4942A5-1766-4E4C-8C74-44858F715FEE}" srcOrd="1" destOrd="0" parTransId="{F8B3D2E2-A869-47E1-89D6-EE66D0045C0A}" sibTransId="{46445A57-63C2-4BF6-8F63-F1732B66B83D}"/>
    <dgm:cxn modelId="{A2631685-7170-41EF-B78C-8F7EA3409121}" srcId="{57074EC8-58B8-4F07-B5BE-0B37E3F5F43C}" destId="{C484C7F8-378C-4052-AEBA-602B08DF34EB}" srcOrd="0" destOrd="0" parTransId="{48B66387-71C1-4F72-9921-9714641EA93A}" sibTransId="{62574C12-1EAC-4C74-97D1-3641AB4F9B0B}"/>
    <dgm:cxn modelId="{A9108B8F-EADC-4B5F-B221-5E7FDC391BA5}" type="presOf" srcId="{62574C12-1EAC-4C74-97D1-3641AB4F9B0B}" destId="{322E1481-F784-47A4-8FEA-5FC6683B4E25}" srcOrd="0" destOrd="0" presId="urn:microsoft.com/office/officeart/2005/8/layout/bList2#5"/>
    <dgm:cxn modelId="{D5720DB0-09F9-4055-936A-A4A3D48B9448}" type="presOf" srcId="{3813A16F-89DB-490C-A02E-A59C8373DDAE}" destId="{8860EC7D-5832-4FFF-AB8A-7E192A1BCE62}" srcOrd="0" destOrd="0" presId="urn:microsoft.com/office/officeart/2005/8/layout/bList2#5"/>
    <dgm:cxn modelId="{1A750CBD-8A3C-456D-91D8-B9530FCA03E1}" srcId="{C484C7F8-378C-4052-AEBA-602B08DF34EB}" destId="{BB6C5D7A-B9A3-4CF4-B9F2-5F78390E889F}" srcOrd="1" destOrd="0" parTransId="{C2EE5340-AFF7-4E9B-A0A5-219FA221BF80}" sibTransId="{D3C47CE2-24A2-4F0A-9B16-111034D05EF0}"/>
    <dgm:cxn modelId="{2F61F4C2-A9DA-4D94-96DB-EFD32C61861F}" srcId="{C484C7F8-378C-4052-AEBA-602B08DF34EB}" destId="{3813A16F-89DB-490C-A02E-A59C8373DDAE}" srcOrd="0" destOrd="0" parTransId="{7B641488-F033-4458-9B10-7E822E0CED4C}" sibTransId="{F5070B76-F35F-4B8D-87DF-75A9FF62768F}"/>
    <dgm:cxn modelId="{4C3DA4C6-B442-44EE-9D19-A3489D20CD1B}" type="presOf" srcId="{0C4942A5-1766-4E4C-8C74-44858F715FEE}" destId="{E67FB4BE-46F0-40A4-91EE-6516C1232139}" srcOrd="0" destOrd="1" presId="urn:microsoft.com/office/officeart/2005/8/layout/bList2#5"/>
    <dgm:cxn modelId="{2D6F00D0-2B6D-45C7-90C4-F79AC8BD1C5D}" srcId="{57074EC8-58B8-4F07-B5BE-0B37E3F5F43C}" destId="{ED78AA15-4FD3-462F-B59D-00C312C70F00}" srcOrd="1" destOrd="0" parTransId="{20600576-2B68-4D41-9607-A85263B747AB}" sibTransId="{E968C412-5804-4D10-89B5-2F6F13CAE0BE}"/>
    <dgm:cxn modelId="{4A7B58D8-A71A-4CDB-902F-DF9FED6D5F9F}" type="presOf" srcId="{BB6C5D7A-B9A3-4CF4-B9F2-5F78390E889F}" destId="{8860EC7D-5832-4FFF-AB8A-7E192A1BCE62}" srcOrd="0" destOrd="1" presId="urn:microsoft.com/office/officeart/2005/8/layout/bList2#5"/>
    <dgm:cxn modelId="{B21607F5-E1A7-46B6-9771-EEF54FF48EE4}" type="presOf" srcId="{ED78AA15-4FD3-462F-B59D-00C312C70F00}" destId="{CC3FEB02-131A-4014-9756-24483B69148E}" srcOrd="0" destOrd="0" presId="urn:microsoft.com/office/officeart/2005/8/layout/bList2#5"/>
    <dgm:cxn modelId="{4A5F8DF7-E86B-4CF0-ACED-02538ACC9415}" srcId="{ED78AA15-4FD3-462F-B59D-00C312C70F00}" destId="{E9C65092-4D20-4402-8D0D-ED28F225BC3F}" srcOrd="0" destOrd="0" parTransId="{C679A6F5-3F56-4FC6-9729-F5C2B9E11501}" sibTransId="{EF622925-B4FA-494C-9FB7-3E4CC14298EA}"/>
    <dgm:cxn modelId="{ACA5DAF8-3F85-49B4-8B4E-E131EF224750}" srcId="{C484C7F8-378C-4052-AEBA-602B08DF34EB}" destId="{9487B3BE-49C0-41EA-BE7A-8DA261B69366}" srcOrd="2" destOrd="0" parTransId="{E05F99F8-1F90-4006-91D4-5EF0C583534D}" sibTransId="{101578C0-5A5A-43C3-AACC-4B93FD034FD8}"/>
    <dgm:cxn modelId="{8608D5B0-B795-4D02-B91E-B0154FC1B6FE}" type="presParOf" srcId="{8DB20D0D-619D-4027-9B57-9FB0801E8DD0}" destId="{71DF5098-5228-430A-B2B4-6E556E173762}" srcOrd="0" destOrd="0" presId="urn:microsoft.com/office/officeart/2005/8/layout/bList2#5"/>
    <dgm:cxn modelId="{7503C197-52D0-4D3A-82B3-8C0B031EF752}" type="presParOf" srcId="{71DF5098-5228-430A-B2B4-6E556E173762}" destId="{8860EC7D-5832-4FFF-AB8A-7E192A1BCE62}" srcOrd="0" destOrd="0" presId="urn:microsoft.com/office/officeart/2005/8/layout/bList2#5"/>
    <dgm:cxn modelId="{C10538E4-DBD7-43E0-8B08-C898F379E5F6}" type="presParOf" srcId="{71DF5098-5228-430A-B2B4-6E556E173762}" destId="{6DF293CA-1A73-4AE2-839E-FDD3D6AE0CE1}" srcOrd="1" destOrd="0" presId="urn:microsoft.com/office/officeart/2005/8/layout/bList2#5"/>
    <dgm:cxn modelId="{AE0B24AA-0F21-4D83-A578-156EC570D825}" type="presParOf" srcId="{71DF5098-5228-430A-B2B4-6E556E173762}" destId="{CDD64B41-E75D-4259-A118-85C5E1BC8C85}" srcOrd="2" destOrd="0" presId="urn:microsoft.com/office/officeart/2005/8/layout/bList2#5"/>
    <dgm:cxn modelId="{5B541EF5-5D2F-4775-876C-76727FEC4474}" type="presParOf" srcId="{71DF5098-5228-430A-B2B4-6E556E173762}" destId="{38661D20-C97B-4457-A767-217DEA8D58A1}" srcOrd="3" destOrd="0" presId="urn:microsoft.com/office/officeart/2005/8/layout/bList2#5"/>
    <dgm:cxn modelId="{1D0D9696-B7AA-4A9D-8BAA-F84DEA693825}" type="presParOf" srcId="{8DB20D0D-619D-4027-9B57-9FB0801E8DD0}" destId="{322E1481-F784-47A4-8FEA-5FC6683B4E25}" srcOrd="1" destOrd="0" presId="urn:microsoft.com/office/officeart/2005/8/layout/bList2#5"/>
    <dgm:cxn modelId="{644AB0DE-DCDD-471D-9FA8-A85314042CA9}" type="presParOf" srcId="{8DB20D0D-619D-4027-9B57-9FB0801E8DD0}" destId="{D2F03FC2-B1C1-435E-9DF4-0FA588934BAC}" srcOrd="2" destOrd="0" presId="urn:microsoft.com/office/officeart/2005/8/layout/bList2#5"/>
    <dgm:cxn modelId="{AAEC3377-3778-4236-ACC3-69175951694B}" type="presParOf" srcId="{D2F03FC2-B1C1-435E-9DF4-0FA588934BAC}" destId="{E67FB4BE-46F0-40A4-91EE-6516C1232139}" srcOrd="0" destOrd="0" presId="urn:microsoft.com/office/officeart/2005/8/layout/bList2#5"/>
    <dgm:cxn modelId="{F62510C9-162F-48C6-9E27-53E791A87019}" type="presParOf" srcId="{D2F03FC2-B1C1-435E-9DF4-0FA588934BAC}" destId="{CC3FEB02-131A-4014-9756-24483B69148E}" srcOrd="1" destOrd="0" presId="urn:microsoft.com/office/officeart/2005/8/layout/bList2#5"/>
    <dgm:cxn modelId="{C58BAA86-3AE8-435F-82A3-8326FB87C87E}" type="presParOf" srcId="{D2F03FC2-B1C1-435E-9DF4-0FA588934BAC}" destId="{D06F28D6-DF48-489B-ADE0-866ED5A64953}" srcOrd="2" destOrd="0" presId="urn:microsoft.com/office/officeart/2005/8/layout/bList2#5"/>
    <dgm:cxn modelId="{C91F8530-7991-4B74-8594-DC853B44A34F}" type="presParOf" srcId="{D2F03FC2-B1C1-435E-9DF4-0FA588934BAC}" destId="{AAD0E7A5-D580-406B-A037-0BB3AB647548}" srcOrd="3" destOrd="0" presId="urn:microsoft.com/office/officeart/2005/8/layout/bList2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FB4B9F0-F62D-4808-950B-5A187E65DEA8}" type="doc">
      <dgm:prSet loTypeId="urn:microsoft.com/office/officeart/2008/layout/VerticalCurvedList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B9061246-CFC3-4D0D-BBD4-9C645622CA08}">
      <dgm:prSet/>
      <dgm:spPr/>
      <dgm:t>
        <a:bodyPr/>
        <a:lstStyle/>
        <a:p>
          <a:r>
            <a:rPr lang="pl-PL" dirty="0"/>
            <a:t>Przypadkowym lub niezgodnym z prawem zniszczeniem</a:t>
          </a:r>
        </a:p>
      </dgm:t>
    </dgm:pt>
    <dgm:pt modelId="{1501BF18-10A9-400B-B64E-E2828BC43AE6}" type="parTrans" cxnId="{79DC2659-4354-4652-9BE5-F1E2A6334D88}">
      <dgm:prSet/>
      <dgm:spPr/>
      <dgm:t>
        <a:bodyPr/>
        <a:lstStyle/>
        <a:p>
          <a:endParaRPr lang="pl-PL"/>
        </a:p>
      </dgm:t>
    </dgm:pt>
    <dgm:pt modelId="{7D69FACC-94CA-44FF-A0E9-975779477DC9}" type="sibTrans" cxnId="{79DC2659-4354-4652-9BE5-F1E2A6334D88}">
      <dgm:prSet/>
      <dgm:spPr/>
      <dgm:t>
        <a:bodyPr/>
        <a:lstStyle/>
        <a:p>
          <a:endParaRPr lang="pl-PL"/>
        </a:p>
      </dgm:t>
    </dgm:pt>
    <dgm:pt modelId="{EFFE5BBC-302A-4A65-AC1D-1CA9028CEEED}">
      <dgm:prSet/>
      <dgm:spPr/>
      <dgm:t>
        <a:bodyPr/>
        <a:lstStyle/>
        <a:p>
          <a:r>
            <a:rPr lang="pl-PL" dirty="0"/>
            <a:t>Zmodyfikowaniem danych</a:t>
          </a:r>
        </a:p>
      </dgm:t>
    </dgm:pt>
    <dgm:pt modelId="{15E80508-EEE9-49C8-A758-B67F9360AC40}" type="parTrans" cxnId="{736898F7-1132-4474-8F13-BE6C85D459F1}">
      <dgm:prSet/>
      <dgm:spPr/>
      <dgm:t>
        <a:bodyPr/>
        <a:lstStyle/>
        <a:p>
          <a:endParaRPr lang="pl-PL"/>
        </a:p>
      </dgm:t>
    </dgm:pt>
    <dgm:pt modelId="{105FDDE7-322B-4BF3-BCC8-57299E3A4BB9}" type="sibTrans" cxnId="{736898F7-1132-4474-8F13-BE6C85D459F1}">
      <dgm:prSet/>
      <dgm:spPr/>
      <dgm:t>
        <a:bodyPr/>
        <a:lstStyle/>
        <a:p>
          <a:endParaRPr lang="pl-PL"/>
        </a:p>
      </dgm:t>
    </dgm:pt>
    <dgm:pt modelId="{2007EA04-1D99-42B1-8F70-5B90FEC75343}">
      <dgm:prSet/>
      <dgm:spPr/>
      <dgm:t>
        <a:bodyPr/>
        <a:lstStyle/>
        <a:p>
          <a:r>
            <a:rPr lang="pl-PL" dirty="0"/>
            <a:t>Nieuprawnionym dostępem do danych osobowych przesyłanych, przechowywanych lub w inny sposób przetwarzanych</a:t>
          </a:r>
        </a:p>
      </dgm:t>
    </dgm:pt>
    <dgm:pt modelId="{41FC06B3-883D-4859-BB12-8FA03260303D}" type="parTrans" cxnId="{57DA378A-9DCA-4DD8-94BD-A8F0E0662898}">
      <dgm:prSet/>
      <dgm:spPr/>
      <dgm:t>
        <a:bodyPr/>
        <a:lstStyle/>
        <a:p>
          <a:endParaRPr lang="pl-PL"/>
        </a:p>
      </dgm:t>
    </dgm:pt>
    <dgm:pt modelId="{DECB6E33-41EA-443F-A116-0E91CA89BC21}" type="sibTrans" cxnId="{57DA378A-9DCA-4DD8-94BD-A8F0E0662898}">
      <dgm:prSet/>
      <dgm:spPr/>
      <dgm:t>
        <a:bodyPr/>
        <a:lstStyle/>
        <a:p>
          <a:endParaRPr lang="pl-PL"/>
        </a:p>
      </dgm:t>
    </dgm:pt>
    <dgm:pt modelId="{B3E6851D-B3AF-4A17-9D67-F7E849C4AB01}">
      <dgm:prSet/>
      <dgm:spPr/>
      <dgm:t>
        <a:bodyPr/>
        <a:lstStyle/>
        <a:p>
          <a:r>
            <a:rPr lang="pl-PL" dirty="0"/>
            <a:t>Utraceniem danych</a:t>
          </a:r>
        </a:p>
      </dgm:t>
    </dgm:pt>
    <dgm:pt modelId="{8EEC5917-DBEF-4728-91D4-308A8114FAFE}" type="parTrans" cxnId="{17380BB5-B98F-4CA6-B532-7DC35004F53F}">
      <dgm:prSet/>
      <dgm:spPr/>
      <dgm:t>
        <a:bodyPr/>
        <a:lstStyle/>
        <a:p>
          <a:endParaRPr lang="pl-PL"/>
        </a:p>
      </dgm:t>
    </dgm:pt>
    <dgm:pt modelId="{5E6B7DDF-8876-4461-9D88-6D832C39E635}" type="sibTrans" cxnId="{17380BB5-B98F-4CA6-B532-7DC35004F53F}">
      <dgm:prSet/>
      <dgm:spPr/>
      <dgm:t>
        <a:bodyPr/>
        <a:lstStyle/>
        <a:p>
          <a:endParaRPr lang="pl-PL"/>
        </a:p>
      </dgm:t>
    </dgm:pt>
    <dgm:pt modelId="{59A18144-F0E5-444E-8D2D-7A0EA4E2875A}">
      <dgm:prSet/>
      <dgm:spPr/>
      <dgm:t>
        <a:bodyPr/>
        <a:lstStyle/>
        <a:p>
          <a:r>
            <a:rPr lang="pl-PL"/>
            <a:t>Nieuprawnionym ujawnieniem</a:t>
          </a:r>
          <a:endParaRPr lang="pl-PL" dirty="0"/>
        </a:p>
      </dgm:t>
    </dgm:pt>
    <dgm:pt modelId="{E6FB07E5-AF68-421F-8400-300C0674BA74}" type="parTrans" cxnId="{0AB99FE3-9AE5-4B45-80FF-E0E5FC953DCF}">
      <dgm:prSet/>
      <dgm:spPr/>
      <dgm:t>
        <a:bodyPr/>
        <a:lstStyle/>
        <a:p>
          <a:endParaRPr lang="pl-PL"/>
        </a:p>
      </dgm:t>
    </dgm:pt>
    <dgm:pt modelId="{F200541C-AC06-4628-8006-690CE508ABC9}" type="sibTrans" cxnId="{0AB99FE3-9AE5-4B45-80FF-E0E5FC953DCF}">
      <dgm:prSet/>
      <dgm:spPr/>
      <dgm:t>
        <a:bodyPr/>
        <a:lstStyle/>
        <a:p>
          <a:endParaRPr lang="pl-PL"/>
        </a:p>
      </dgm:t>
    </dgm:pt>
    <dgm:pt modelId="{26884292-1187-4B2F-A11B-CAA4B8F7E035}" type="pres">
      <dgm:prSet presAssocID="{0FB4B9F0-F62D-4808-950B-5A187E65DEA8}" presName="Name0" presStyleCnt="0">
        <dgm:presLayoutVars>
          <dgm:chMax val="7"/>
          <dgm:chPref val="7"/>
          <dgm:dir/>
        </dgm:presLayoutVars>
      </dgm:prSet>
      <dgm:spPr/>
    </dgm:pt>
    <dgm:pt modelId="{5391A8F9-4FAD-4ECD-ADAA-59CFE93243B6}" type="pres">
      <dgm:prSet presAssocID="{0FB4B9F0-F62D-4808-950B-5A187E65DEA8}" presName="Name1" presStyleCnt="0"/>
      <dgm:spPr/>
    </dgm:pt>
    <dgm:pt modelId="{5C9D67A9-3B5A-408F-99DB-E076A1AC470D}" type="pres">
      <dgm:prSet presAssocID="{0FB4B9F0-F62D-4808-950B-5A187E65DEA8}" presName="cycle" presStyleCnt="0"/>
      <dgm:spPr/>
    </dgm:pt>
    <dgm:pt modelId="{61A1D88F-FF07-41DE-AAEA-6D98119672DE}" type="pres">
      <dgm:prSet presAssocID="{0FB4B9F0-F62D-4808-950B-5A187E65DEA8}" presName="srcNode" presStyleLbl="node1" presStyleIdx="0" presStyleCnt="5"/>
      <dgm:spPr/>
    </dgm:pt>
    <dgm:pt modelId="{E710C28D-B8CA-40AF-9014-94BCBF4A80E3}" type="pres">
      <dgm:prSet presAssocID="{0FB4B9F0-F62D-4808-950B-5A187E65DEA8}" presName="conn" presStyleLbl="parChTrans1D2" presStyleIdx="0" presStyleCnt="1"/>
      <dgm:spPr/>
    </dgm:pt>
    <dgm:pt modelId="{F797F10A-0777-460F-8856-8BF2BFD0E3FF}" type="pres">
      <dgm:prSet presAssocID="{0FB4B9F0-F62D-4808-950B-5A187E65DEA8}" presName="extraNode" presStyleLbl="node1" presStyleIdx="0" presStyleCnt="5"/>
      <dgm:spPr/>
    </dgm:pt>
    <dgm:pt modelId="{A451DC3D-5E12-4601-A642-A241DB0CAB65}" type="pres">
      <dgm:prSet presAssocID="{0FB4B9F0-F62D-4808-950B-5A187E65DEA8}" presName="dstNode" presStyleLbl="node1" presStyleIdx="0" presStyleCnt="5"/>
      <dgm:spPr/>
    </dgm:pt>
    <dgm:pt modelId="{701FB7EE-B9CF-449E-8B54-DF0A97C2CA71}" type="pres">
      <dgm:prSet presAssocID="{B9061246-CFC3-4D0D-BBD4-9C645622CA08}" presName="text_1" presStyleLbl="node1" presStyleIdx="0" presStyleCnt="5">
        <dgm:presLayoutVars>
          <dgm:bulletEnabled val="1"/>
        </dgm:presLayoutVars>
      </dgm:prSet>
      <dgm:spPr/>
    </dgm:pt>
    <dgm:pt modelId="{F51E7D4B-F669-4028-BCDB-5EA65C097628}" type="pres">
      <dgm:prSet presAssocID="{B9061246-CFC3-4D0D-BBD4-9C645622CA08}" presName="accent_1" presStyleCnt="0"/>
      <dgm:spPr/>
    </dgm:pt>
    <dgm:pt modelId="{379B9D7E-EDF1-4174-A629-DC534C6ACEDD}" type="pres">
      <dgm:prSet presAssocID="{B9061246-CFC3-4D0D-BBD4-9C645622CA08}" presName="accentRepeatNode" presStyleLbl="solidFgAcc1" presStyleIdx="0" presStyleCnt="5"/>
      <dgm:spPr/>
    </dgm:pt>
    <dgm:pt modelId="{8FC41461-9D52-44EF-9FBB-078C3C3A1127}" type="pres">
      <dgm:prSet presAssocID="{B3E6851D-B3AF-4A17-9D67-F7E849C4AB01}" presName="text_2" presStyleLbl="node1" presStyleIdx="1" presStyleCnt="5">
        <dgm:presLayoutVars>
          <dgm:bulletEnabled val="1"/>
        </dgm:presLayoutVars>
      </dgm:prSet>
      <dgm:spPr/>
    </dgm:pt>
    <dgm:pt modelId="{D56FAA70-0B4A-475E-BBAE-CCBCD74ED647}" type="pres">
      <dgm:prSet presAssocID="{B3E6851D-B3AF-4A17-9D67-F7E849C4AB01}" presName="accent_2" presStyleCnt="0"/>
      <dgm:spPr/>
    </dgm:pt>
    <dgm:pt modelId="{2AC4E9EB-01D1-4456-B8B6-0112891C4619}" type="pres">
      <dgm:prSet presAssocID="{B3E6851D-B3AF-4A17-9D67-F7E849C4AB01}" presName="accentRepeatNode" presStyleLbl="solidFgAcc1" presStyleIdx="1" presStyleCnt="5"/>
      <dgm:spPr/>
    </dgm:pt>
    <dgm:pt modelId="{3D17DAED-0C80-43B3-A3DE-DF32C41B030A}" type="pres">
      <dgm:prSet presAssocID="{EFFE5BBC-302A-4A65-AC1D-1CA9028CEEED}" presName="text_3" presStyleLbl="node1" presStyleIdx="2" presStyleCnt="5">
        <dgm:presLayoutVars>
          <dgm:bulletEnabled val="1"/>
        </dgm:presLayoutVars>
      </dgm:prSet>
      <dgm:spPr/>
    </dgm:pt>
    <dgm:pt modelId="{3DDC9C0C-A5A4-45EB-8ED5-5F4BFE0E22CC}" type="pres">
      <dgm:prSet presAssocID="{EFFE5BBC-302A-4A65-AC1D-1CA9028CEEED}" presName="accent_3" presStyleCnt="0"/>
      <dgm:spPr/>
    </dgm:pt>
    <dgm:pt modelId="{A2DFC6CD-52B6-4C77-A513-72D02D3F14A7}" type="pres">
      <dgm:prSet presAssocID="{EFFE5BBC-302A-4A65-AC1D-1CA9028CEEED}" presName="accentRepeatNode" presStyleLbl="solidFgAcc1" presStyleIdx="2" presStyleCnt="5"/>
      <dgm:spPr/>
    </dgm:pt>
    <dgm:pt modelId="{3A054A9F-B667-45B9-806F-07F0B79F6496}" type="pres">
      <dgm:prSet presAssocID="{59A18144-F0E5-444E-8D2D-7A0EA4E2875A}" presName="text_4" presStyleLbl="node1" presStyleIdx="3" presStyleCnt="5">
        <dgm:presLayoutVars>
          <dgm:bulletEnabled val="1"/>
        </dgm:presLayoutVars>
      </dgm:prSet>
      <dgm:spPr/>
    </dgm:pt>
    <dgm:pt modelId="{D01B934A-197F-47D4-871F-6059B304FFB0}" type="pres">
      <dgm:prSet presAssocID="{59A18144-F0E5-444E-8D2D-7A0EA4E2875A}" presName="accent_4" presStyleCnt="0"/>
      <dgm:spPr/>
    </dgm:pt>
    <dgm:pt modelId="{B8266BC1-EAE3-485B-8825-9115CE11C20A}" type="pres">
      <dgm:prSet presAssocID="{59A18144-F0E5-444E-8D2D-7A0EA4E2875A}" presName="accentRepeatNode" presStyleLbl="solidFgAcc1" presStyleIdx="3" presStyleCnt="5"/>
      <dgm:spPr/>
    </dgm:pt>
    <dgm:pt modelId="{D23A5B3D-828F-4EDD-84E6-08E119B8A959}" type="pres">
      <dgm:prSet presAssocID="{2007EA04-1D99-42B1-8F70-5B90FEC75343}" presName="text_5" presStyleLbl="node1" presStyleIdx="4" presStyleCnt="5">
        <dgm:presLayoutVars>
          <dgm:bulletEnabled val="1"/>
        </dgm:presLayoutVars>
      </dgm:prSet>
      <dgm:spPr/>
    </dgm:pt>
    <dgm:pt modelId="{6E606A4C-606F-4535-9AEF-7BDA6DE10D20}" type="pres">
      <dgm:prSet presAssocID="{2007EA04-1D99-42B1-8F70-5B90FEC75343}" presName="accent_5" presStyleCnt="0"/>
      <dgm:spPr/>
    </dgm:pt>
    <dgm:pt modelId="{FFB5D828-D99F-423E-871C-2D2F1CA04B15}" type="pres">
      <dgm:prSet presAssocID="{2007EA04-1D99-42B1-8F70-5B90FEC75343}" presName="accentRepeatNode" presStyleLbl="solidFgAcc1" presStyleIdx="4" presStyleCnt="5"/>
      <dgm:spPr/>
    </dgm:pt>
  </dgm:ptLst>
  <dgm:cxnLst>
    <dgm:cxn modelId="{FC9E5603-76F9-4D30-B1BB-44CB51113144}" type="presOf" srcId="{2007EA04-1D99-42B1-8F70-5B90FEC75343}" destId="{D23A5B3D-828F-4EDD-84E6-08E119B8A959}" srcOrd="0" destOrd="0" presId="urn:microsoft.com/office/officeart/2008/layout/VerticalCurvedList"/>
    <dgm:cxn modelId="{1CE12B1C-EF7C-487D-853C-15E9FD9EFBD9}" type="presOf" srcId="{59A18144-F0E5-444E-8D2D-7A0EA4E2875A}" destId="{3A054A9F-B667-45B9-806F-07F0B79F6496}" srcOrd="0" destOrd="0" presId="urn:microsoft.com/office/officeart/2008/layout/VerticalCurvedList"/>
    <dgm:cxn modelId="{12C02531-4B61-4816-A3E5-AB4452A46D91}" type="presOf" srcId="{B3E6851D-B3AF-4A17-9D67-F7E849C4AB01}" destId="{8FC41461-9D52-44EF-9FBB-078C3C3A1127}" srcOrd="0" destOrd="0" presId="urn:microsoft.com/office/officeart/2008/layout/VerticalCurvedList"/>
    <dgm:cxn modelId="{DED32665-85F1-45B3-A30A-DEBA73162E2B}" type="presOf" srcId="{0FB4B9F0-F62D-4808-950B-5A187E65DEA8}" destId="{26884292-1187-4B2F-A11B-CAA4B8F7E035}" srcOrd="0" destOrd="0" presId="urn:microsoft.com/office/officeart/2008/layout/VerticalCurvedList"/>
    <dgm:cxn modelId="{7F07BF45-28EE-40A8-A642-6F222FD9D03D}" type="presOf" srcId="{EFFE5BBC-302A-4A65-AC1D-1CA9028CEEED}" destId="{3D17DAED-0C80-43B3-A3DE-DF32C41B030A}" srcOrd="0" destOrd="0" presId="urn:microsoft.com/office/officeart/2008/layout/VerticalCurvedList"/>
    <dgm:cxn modelId="{79DC2659-4354-4652-9BE5-F1E2A6334D88}" srcId="{0FB4B9F0-F62D-4808-950B-5A187E65DEA8}" destId="{B9061246-CFC3-4D0D-BBD4-9C645622CA08}" srcOrd="0" destOrd="0" parTransId="{1501BF18-10A9-400B-B64E-E2828BC43AE6}" sibTransId="{7D69FACC-94CA-44FF-A0E9-975779477DC9}"/>
    <dgm:cxn modelId="{DBEA7B83-7ABB-4BA1-BC99-E37A85AD5C4E}" type="presOf" srcId="{7D69FACC-94CA-44FF-A0E9-975779477DC9}" destId="{E710C28D-B8CA-40AF-9014-94BCBF4A80E3}" srcOrd="0" destOrd="0" presId="urn:microsoft.com/office/officeart/2008/layout/VerticalCurvedList"/>
    <dgm:cxn modelId="{57DA378A-9DCA-4DD8-94BD-A8F0E0662898}" srcId="{0FB4B9F0-F62D-4808-950B-5A187E65DEA8}" destId="{2007EA04-1D99-42B1-8F70-5B90FEC75343}" srcOrd="4" destOrd="0" parTransId="{41FC06B3-883D-4859-BB12-8FA03260303D}" sibTransId="{DECB6E33-41EA-443F-A116-0E91CA89BC21}"/>
    <dgm:cxn modelId="{17380BB5-B98F-4CA6-B532-7DC35004F53F}" srcId="{0FB4B9F0-F62D-4808-950B-5A187E65DEA8}" destId="{B3E6851D-B3AF-4A17-9D67-F7E849C4AB01}" srcOrd="1" destOrd="0" parTransId="{8EEC5917-DBEF-4728-91D4-308A8114FAFE}" sibTransId="{5E6B7DDF-8876-4461-9D88-6D832C39E635}"/>
    <dgm:cxn modelId="{52B43CCF-0F9A-4FB1-BB85-E3CEF7C55AB1}" type="presOf" srcId="{B9061246-CFC3-4D0D-BBD4-9C645622CA08}" destId="{701FB7EE-B9CF-449E-8B54-DF0A97C2CA71}" srcOrd="0" destOrd="0" presId="urn:microsoft.com/office/officeart/2008/layout/VerticalCurvedList"/>
    <dgm:cxn modelId="{0AB99FE3-9AE5-4B45-80FF-E0E5FC953DCF}" srcId="{0FB4B9F0-F62D-4808-950B-5A187E65DEA8}" destId="{59A18144-F0E5-444E-8D2D-7A0EA4E2875A}" srcOrd="3" destOrd="0" parTransId="{E6FB07E5-AF68-421F-8400-300C0674BA74}" sibTransId="{F200541C-AC06-4628-8006-690CE508ABC9}"/>
    <dgm:cxn modelId="{736898F7-1132-4474-8F13-BE6C85D459F1}" srcId="{0FB4B9F0-F62D-4808-950B-5A187E65DEA8}" destId="{EFFE5BBC-302A-4A65-AC1D-1CA9028CEEED}" srcOrd="2" destOrd="0" parTransId="{15E80508-EEE9-49C8-A758-B67F9360AC40}" sibTransId="{105FDDE7-322B-4BF3-BCC8-57299E3A4BB9}"/>
    <dgm:cxn modelId="{87A555AD-60D9-4CEE-BCEE-63BFB285A566}" type="presParOf" srcId="{26884292-1187-4B2F-A11B-CAA4B8F7E035}" destId="{5391A8F9-4FAD-4ECD-ADAA-59CFE93243B6}" srcOrd="0" destOrd="0" presId="urn:microsoft.com/office/officeart/2008/layout/VerticalCurvedList"/>
    <dgm:cxn modelId="{8083AB8F-E0D9-4D5C-8A87-61261E3F5A2F}" type="presParOf" srcId="{5391A8F9-4FAD-4ECD-ADAA-59CFE93243B6}" destId="{5C9D67A9-3B5A-408F-99DB-E076A1AC470D}" srcOrd="0" destOrd="0" presId="urn:microsoft.com/office/officeart/2008/layout/VerticalCurvedList"/>
    <dgm:cxn modelId="{792E8950-533C-4F48-ADFE-418D3DAA8556}" type="presParOf" srcId="{5C9D67A9-3B5A-408F-99DB-E076A1AC470D}" destId="{61A1D88F-FF07-41DE-AAEA-6D98119672DE}" srcOrd="0" destOrd="0" presId="urn:microsoft.com/office/officeart/2008/layout/VerticalCurvedList"/>
    <dgm:cxn modelId="{177C9174-0F2A-4C50-85F7-9343C5E4C9BD}" type="presParOf" srcId="{5C9D67A9-3B5A-408F-99DB-E076A1AC470D}" destId="{E710C28D-B8CA-40AF-9014-94BCBF4A80E3}" srcOrd="1" destOrd="0" presId="urn:microsoft.com/office/officeart/2008/layout/VerticalCurvedList"/>
    <dgm:cxn modelId="{79FCCE6D-F874-4CCC-BEC7-DE7340C4F5B1}" type="presParOf" srcId="{5C9D67A9-3B5A-408F-99DB-E076A1AC470D}" destId="{F797F10A-0777-460F-8856-8BF2BFD0E3FF}" srcOrd="2" destOrd="0" presId="urn:microsoft.com/office/officeart/2008/layout/VerticalCurvedList"/>
    <dgm:cxn modelId="{524546E6-6258-47F2-AFE3-C289BBFA9DFF}" type="presParOf" srcId="{5C9D67A9-3B5A-408F-99DB-E076A1AC470D}" destId="{A451DC3D-5E12-4601-A642-A241DB0CAB65}" srcOrd="3" destOrd="0" presId="urn:microsoft.com/office/officeart/2008/layout/VerticalCurvedList"/>
    <dgm:cxn modelId="{253E6A99-8415-4B97-A11F-B199A32881F8}" type="presParOf" srcId="{5391A8F9-4FAD-4ECD-ADAA-59CFE93243B6}" destId="{701FB7EE-B9CF-449E-8B54-DF0A97C2CA71}" srcOrd="1" destOrd="0" presId="urn:microsoft.com/office/officeart/2008/layout/VerticalCurvedList"/>
    <dgm:cxn modelId="{9260C9DE-A246-4E29-9AFF-3AB8F688A202}" type="presParOf" srcId="{5391A8F9-4FAD-4ECD-ADAA-59CFE93243B6}" destId="{F51E7D4B-F669-4028-BCDB-5EA65C097628}" srcOrd="2" destOrd="0" presId="urn:microsoft.com/office/officeart/2008/layout/VerticalCurvedList"/>
    <dgm:cxn modelId="{CB0DF9C5-7BA3-4F01-9916-3EF83D9E7417}" type="presParOf" srcId="{F51E7D4B-F669-4028-BCDB-5EA65C097628}" destId="{379B9D7E-EDF1-4174-A629-DC534C6ACEDD}" srcOrd="0" destOrd="0" presId="urn:microsoft.com/office/officeart/2008/layout/VerticalCurvedList"/>
    <dgm:cxn modelId="{CC7F422B-A4C3-4126-98BD-030B1C657549}" type="presParOf" srcId="{5391A8F9-4FAD-4ECD-ADAA-59CFE93243B6}" destId="{8FC41461-9D52-44EF-9FBB-078C3C3A1127}" srcOrd="3" destOrd="0" presId="urn:microsoft.com/office/officeart/2008/layout/VerticalCurvedList"/>
    <dgm:cxn modelId="{59CBFA24-EEF1-41BC-BF1A-D0135C5C6350}" type="presParOf" srcId="{5391A8F9-4FAD-4ECD-ADAA-59CFE93243B6}" destId="{D56FAA70-0B4A-475E-BBAE-CCBCD74ED647}" srcOrd="4" destOrd="0" presId="urn:microsoft.com/office/officeart/2008/layout/VerticalCurvedList"/>
    <dgm:cxn modelId="{199CFC1B-3D50-4582-BC1A-2A010708D8D8}" type="presParOf" srcId="{D56FAA70-0B4A-475E-BBAE-CCBCD74ED647}" destId="{2AC4E9EB-01D1-4456-B8B6-0112891C4619}" srcOrd="0" destOrd="0" presId="urn:microsoft.com/office/officeart/2008/layout/VerticalCurvedList"/>
    <dgm:cxn modelId="{BE0409C4-9390-4F96-B193-7EC425E20A57}" type="presParOf" srcId="{5391A8F9-4FAD-4ECD-ADAA-59CFE93243B6}" destId="{3D17DAED-0C80-43B3-A3DE-DF32C41B030A}" srcOrd="5" destOrd="0" presId="urn:microsoft.com/office/officeart/2008/layout/VerticalCurvedList"/>
    <dgm:cxn modelId="{7BA35119-3518-437B-9435-66E391758CBF}" type="presParOf" srcId="{5391A8F9-4FAD-4ECD-ADAA-59CFE93243B6}" destId="{3DDC9C0C-A5A4-45EB-8ED5-5F4BFE0E22CC}" srcOrd="6" destOrd="0" presId="urn:microsoft.com/office/officeart/2008/layout/VerticalCurvedList"/>
    <dgm:cxn modelId="{C0819544-4CCE-4F48-BC50-463169BF3B09}" type="presParOf" srcId="{3DDC9C0C-A5A4-45EB-8ED5-5F4BFE0E22CC}" destId="{A2DFC6CD-52B6-4C77-A513-72D02D3F14A7}" srcOrd="0" destOrd="0" presId="urn:microsoft.com/office/officeart/2008/layout/VerticalCurvedList"/>
    <dgm:cxn modelId="{D993C0D4-61A1-45C7-967F-49F5F6309F09}" type="presParOf" srcId="{5391A8F9-4FAD-4ECD-ADAA-59CFE93243B6}" destId="{3A054A9F-B667-45B9-806F-07F0B79F6496}" srcOrd="7" destOrd="0" presId="urn:microsoft.com/office/officeart/2008/layout/VerticalCurvedList"/>
    <dgm:cxn modelId="{31E1AEA5-44EF-46B1-91E7-6F8880B6249C}" type="presParOf" srcId="{5391A8F9-4FAD-4ECD-ADAA-59CFE93243B6}" destId="{D01B934A-197F-47D4-871F-6059B304FFB0}" srcOrd="8" destOrd="0" presId="urn:microsoft.com/office/officeart/2008/layout/VerticalCurvedList"/>
    <dgm:cxn modelId="{EC0DA514-76D0-4424-A89E-D23974AD6AF6}" type="presParOf" srcId="{D01B934A-197F-47D4-871F-6059B304FFB0}" destId="{B8266BC1-EAE3-485B-8825-9115CE11C20A}" srcOrd="0" destOrd="0" presId="urn:microsoft.com/office/officeart/2008/layout/VerticalCurvedList"/>
    <dgm:cxn modelId="{37D70265-6BF5-4BB9-9838-819D5FA64994}" type="presParOf" srcId="{5391A8F9-4FAD-4ECD-ADAA-59CFE93243B6}" destId="{D23A5B3D-828F-4EDD-84E6-08E119B8A959}" srcOrd="9" destOrd="0" presId="urn:microsoft.com/office/officeart/2008/layout/VerticalCurvedList"/>
    <dgm:cxn modelId="{D214FC71-1A6B-4733-9080-4A9D5D2BC873}" type="presParOf" srcId="{5391A8F9-4FAD-4ECD-ADAA-59CFE93243B6}" destId="{6E606A4C-606F-4535-9AEF-7BDA6DE10D20}" srcOrd="10" destOrd="0" presId="urn:microsoft.com/office/officeart/2008/layout/VerticalCurvedList"/>
    <dgm:cxn modelId="{7F2A2EF2-E975-44EA-9BFD-AC9A5BE23CBE}" type="presParOf" srcId="{6E606A4C-606F-4535-9AEF-7BDA6DE10D20}" destId="{FFB5D828-D99F-423E-871C-2D2F1CA04B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1175FA6-7C32-41A6-9DE0-31D3D74BC039}" type="doc">
      <dgm:prSet loTypeId="urn:microsoft.com/office/officeart/2005/8/layout/default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74A5B39-FBF7-42AF-81FA-83F6BA0EC51D}">
      <dgm:prSet phldrT="[Tekst]"/>
      <dgm:spPr/>
      <dgm:t>
        <a:bodyPr/>
        <a:lstStyle/>
        <a:p>
          <a:r>
            <a:rPr lang="pl-PL" dirty="0"/>
            <a:t>Incydent skutkujący</a:t>
          </a:r>
        </a:p>
      </dgm:t>
    </dgm:pt>
    <dgm:pt modelId="{81F67675-8BAA-40D1-A48A-F8376499C32C}" type="parTrans" cxnId="{86600EFB-02E0-4D11-866E-DE4BF9860279}">
      <dgm:prSet/>
      <dgm:spPr/>
      <dgm:t>
        <a:bodyPr/>
        <a:lstStyle/>
        <a:p>
          <a:endParaRPr lang="pl-PL"/>
        </a:p>
      </dgm:t>
    </dgm:pt>
    <dgm:pt modelId="{79954315-5675-4C10-B0E6-59CA987063FD}" type="sibTrans" cxnId="{86600EFB-02E0-4D11-866E-DE4BF9860279}">
      <dgm:prSet/>
      <dgm:spPr/>
      <dgm:t>
        <a:bodyPr/>
        <a:lstStyle/>
        <a:p>
          <a:endParaRPr lang="pl-PL"/>
        </a:p>
      </dgm:t>
    </dgm:pt>
    <dgm:pt modelId="{456169C0-1A59-4AFA-8947-217A0BFEEB9A}" type="pres">
      <dgm:prSet presAssocID="{61175FA6-7C32-41A6-9DE0-31D3D74BC039}" presName="diagram" presStyleCnt="0">
        <dgm:presLayoutVars>
          <dgm:dir/>
          <dgm:resizeHandles val="exact"/>
        </dgm:presLayoutVars>
      </dgm:prSet>
      <dgm:spPr/>
    </dgm:pt>
    <dgm:pt modelId="{D25C871F-10AE-4C20-914B-1587F619472A}" type="pres">
      <dgm:prSet presAssocID="{174A5B39-FBF7-42AF-81FA-83F6BA0EC51D}" presName="node" presStyleLbl="node1" presStyleIdx="0" presStyleCnt="1">
        <dgm:presLayoutVars>
          <dgm:bulletEnabled val="1"/>
        </dgm:presLayoutVars>
      </dgm:prSet>
      <dgm:spPr/>
    </dgm:pt>
  </dgm:ptLst>
  <dgm:cxnLst>
    <dgm:cxn modelId="{FA6687B4-428F-4684-8995-68668FFA13A0}" type="presOf" srcId="{174A5B39-FBF7-42AF-81FA-83F6BA0EC51D}" destId="{D25C871F-10AE-4C20-914B-1587F619472A}" srcOrd="0" destOrd="0" presId="urn:microsoft.com/office/officeart/2005/8/layout/default#2"/>
    <dgm:cxn modelId="{A112F3BC-F99D-44AD-8E64-B765724D39A6}" type="presOf" srcId="{61175FA6-7C32-41A6-9DE0-31D3D74BC039}" destId="{456169C0-1A59-4AFA-8947-217A0BFEEB9A}" srcOrd="0" destOrd="0" presId="urn:microsoft.com/office/officeart/2005/8/layout/default#2"/>
    <dgm:cxn modelId="{86600EFB-02E0-4D11-866E-DE4BF9860279}" srcId="{61175FA6-7C32-41A6-9DE0-31D3D74BC039}" destId="{174A5B39-FBF7-42AF-81FA-83F6BA0EC51D}" srcOrd="0" destOrd="0" parTransId="{81F67675-8BAA-40D1-A48A-F8376499C32C}" sibTransId="{79954315-5675-4C10-B0E6-59CA987063FD}"/>
    <dgm:cxn modelId="{A4649F3E-AC83-4025-84AB-12CA65E1E7AC}" type="presParOf" srcId="{456169C0-1A59-4AFA-8947-217A0BFEEB9A}" destId="{D25C871F-10AE-4C20-914B-1587F619472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56FBDF9-0120-4BFF-A2A4-A3D9C72F4194}" type="doc">
      <dgm:prSet loTypeId="urn:microsoft.com/office/officeart/2005/8/layout/bList2#6" loCatId="list" qsTypeId="urn:microsoft.com/office/officeart/2005/8/quickstyle/3d1" qsCatId="3D" csTypeId="urn:microsoft.com/office/officeart/2005/8/colors/accent1_2" csCatId="accent1" phldr="1"/>
      <dgm:spPr/>
    </dgm:pt>
    <dgm:pt modelId="{FC97433D-A38A-4988-A6EE-72AE11240D30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Art. 33 ust.1</a:t>
          </a:r>
        </a:p>
      </dgm:t>
    </dgm:pt>
    <dgm:pt modelId="{3C9F48DC-E830-4000-8FE9-CDAC052F0D99}" type="parTrans" cxnId="{74B50697-3A96-45BF-9CE7-63C7CF2A6E98}">
      <dgm:prSet/>
      <dgm:spPr/>
      <dgm:t>
        <a:bodyPr/>
        <a:lstStyle/>
        <a:p>
          <a:endParaRPr lang="pl-PL"/>
        </a:p>
      </dgm:t>
    </dgm:pt>
    <dgm:pt modelId="{1527F752-2F55-4599-9717-A834D3A7F978}" type="sibTrans" cxnId="{74B50697-3A96-45BF-9CE7-63C7CF2A6E98}">
      <dgm:prSet/>
      <dgm:spPr/>
      <dgm:t>
        <a:bodyPr/>
        <a:lstStyle/>
        <a:p>
          <a:endParaRPr lang="pl-PL"/>
        </a:p>
      </dgm:t>
    </dgm:pt>
    <dgm:pt modelId="{EC2F1779-91F3-40AD-B936-5EE9C451FD70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Art. 34</a:t>
          </a:r>
        </a:p>
      </dgm:t>
    </dgm:pt>
    <dgm:pt modelId="{BF35A31D-5487-46E4-A065-FAEEF918907B}" type="parTrans" cxnId="{7FB0EC86-3881-4093-B819-87FF04D25586}">
      <dgm:prSet/>
      <dgm:spPr/>
      <dgm:t>
        <a:bodyPr/>
        <a:lstStyle/>
        <a:p>
          <a:endParaRPr lang="pl-PL"/>
        </a:p>
      </dgm:t>
    </dgm:pt>
    <dgm:pt modelId="{D8992603-6616-41EC-8AAB-12A103618446}" type="sibTrans" cxnId="{7FB0EC86-3881-4093-B819-87FF04D25586}">
      <dgm:prSet/>
      <dgm:spPr/>
      <dgm:t>
        <a:bodyPr/>
        <a:lstStyle/>
        <a:p>
          <a:endParaRPr lang="pl-PL"/>
        </a:p>
      </dgm:t>
    </dgm:pt>
    <dgm:pt modelId="{8AC9141A-22A3-474A-9CBE-7F34B2A9EAE7}">
      <dgm:prSet/>
      <dgm:spPr/>
      <dgm:t>
        <a:bodyPr/>
        <a:lstStyle/>
        <a:p>
          <a:pPr marL="176213" indent="0" algn="ctr">
            <a:buNone/>
            <a:tabLst>
              <a:tab pos="88900" algn="l"/>
            </a:tabLst>
          </a:pPr>
          <a:r>
            <a:rPr lang="pl-PL" dirty="0">
              <a:latin typeface="Arial Narrow" panose="020B0606020202030204" pitchFamily="34" charset="0"/>
            </a:rPr>
            <a:t>W przypadku naruszenia ochrony danych osobowych, administrator bez zbędnej zwłoki – nie później niż w terminie 72 godzin po stwierdzeniu naruszenia powiadamia organ nadzorczy</a:t>
          </a:r>
        </a:p>
      </dgm:t>
    </dgm:pt>
    <dgm:pt modelId="{085CD70E-6A37-4589-8ADE-1F482FBCD55C}" type="parTrans" cxnId="{E9C269F4-0C0C-4319-A40E-A8F441CE3359}">
      <dgm:prSet/>
      <dgm:spPr/>
      <dgm:t>
        <a:bodyPr/>
        <a:lstStyle/>
        <a:p>
          <a:endParaRPr lang="pl-PL"/>
        </a:p>
      </dgm:t>
    </dgm:pt>
    <dgm:pt modelId="{CCA7FF36-6FC5-4340-85AF-31DF3ADD28DC}" type="sibTrans" cxnId="{E9C269F4-0C0C-4319-A40E-A8F441CE3359}">
      <dgm:prSet/>
      <dgm:spPr/>
      <dgm:t>
        <a:bodyPr/>
        <a:lstStyle/>
        <a:p>
          <a:endParaRPr lang="pl-PL"/>
        </a:p>
      </dgm:t>
    </dgm:pt>
    <dgm:pt modelId="{C0241170-C074-47A3-A625-335EE120C839}">
      <dgm:prSet/>
      <dgm:spPr/>
      <dgm:t>
        <a:bodyPr/>
        <a:lstStyle/>
        <a:p>
          <a:pPr marL="176213" indent="0" algn="ctr">
            <a:buNone/>
          </a:pPr>
          <a:r>
            <a:rPr lang="pl-PL" dirty="0">
              <a:latin typeface="Arial Narrow" panose="020B0606020202030204" pitchFamily="34" charset="0"/>
            </a:rPr>
            <a:t>Jeżeli naruszenie może spowodować wysokie ryzyko naruszenia praw i wolności osób, administrator zawiadamia osobę, której dane dotyczą, o takim naruszeniu</a:t>
          </a:r>
        </a:p>
      </dgm:t>
    </dgm:pt>
    <dgm:pt modelId="{0079D10D-0F6C-4241-A53D-8BA2362BB9D3}" type="parTrans" cxnId="{A97345AA-92A1-4265-8F04-382B54B7510D}">
      <dgm:prSet/>
      <dgm:spPr/>
      <dgm:t>
        <a:bodyPr/>
        <a:lstStyle/>
        <a:p>
          <a:endParaRPr lang="pl-PL"/>
        </a:p>
      </dgm:t>
    </dgm:pt>
    <dgm:pt modelId="{9FEB38EC-67C3-491E-96B0-7839215012C0}" type="sibTrans" cxnId="{A97345AA-92A1-4265-8F04-382B54B7510D}">
      <dgm:prSet/>
      <dgm:spPr/>
      <dgm:t>
        <a:bodyPr/>
        <a:lstStyle/>
        <a:p>
          <a:endParaRPr lang="pl-PL"/>
        </a:p>
      </dgm:t>
    </dgm:pt>
    <dgm:pt modelId="{1BA6315B-3FBE-4B36-8CC9-6E48F8DB1A8C}">
      <dgm:prSet/>
      <dgm:spPr/>
      <dgm:t>
        <a:bodyPr/>
        <a:lstStyle/>
        <a:p>
          <a:pPr marL="176213" indent="0" algn="ctr">
            <a:buNone/>
          </a:pPr>
          <a:endParaRPr lang="pl-PL" dirty="0">
            <a:latin typeface="Arial Narrow" panose="020B0606020202030204" pitchFamily="34" charset="0"/>
          </a:endParaRPr>
        </a:p>
      </dgm:t>
    </dgm:pt>
    <dgm:pt modelId="{3667BFA5-57E6-4D2A-A557-C269C42B1D5E}" type="parTrans" cxnId="{728B7DE1-C3C5-48E2-8BC1-36BE9483645D}">
      <dgm:prSet/>
      <dgm:spPr/>
      <dgm:t>
        <a:bodyPr/>
        <a:lstStyle/>
        <a:p>
          <a:endParaRPr lang="pl-PL"/>
        </a:p>
      </dgm:t>
    </dgm:pt>
    <dgm:pt modelId="{EEA0659E-D27F-49BD-8060-9E28B6BDA62E}" type="sibTrans" cxnId="{728B7DE1-C3C5-48E2-8BC1-36BE9483645D}">
      <dgm:prSet/>
      <dgm:spPr/>
      <dgm:t>
        <a:bodyPr/>
        <a:lstStyle/>
        <a:p>
          <a:endParaRPr lang="pl-PL"/>
        </a:p>
      </dgm:t>
    </dgm:pt>
    <dgm:pt modelId="{A47C9761-3201-4F5C-8C5E-E85DEF6EFBB5}" type="pres">
      <dgm:prSet presAssocID="{E56FBDF9-0120-4BFF-A2A4-A3D9C72F4194}" presName="diagram" presStyleCnt="0">
        <dgm:presLayoutVars>
          <dgm:dir/>
          <dgm:animLvl val="lvl"/>
          <dgm:resizeHandles val="exact"/>
        </dgm:presLayoutVars>
      </dgm:prSet>
      <dgm:spPr/>
    </dgm:pt>
    <dgm:pt modelId="{AD0520D6-C944-4CCD-9FD2-CD6ED46A064E}" type="pres">
      <dgm:prSet presAssocID="{FC97433D-A38A-4988-A6EE-72AE11240D30}" presName="compNode" presStyleCnt="0"/>
      <dgm:spPr/>
    </dgm:pt>
    <dgm:pt modelId="{2AFDF959-5A5B-4BDD-A49C-EC134DA6D546}" type="pres">
      <dgm:prSet presAssocID="{FC97433D-A38A-4988-A6EE-72AE11240D30}" presName="childRect" presStyleLbl="bgAcc1" presStyleIdx="0" presStyleCnt="2" custScaleY="172897">
        <dgm:presLayoutVars>
          <dgm:bulletEnabled val="1"/>
        </dgm:presLayoutVars>
      </dgm:prSet>
      <dgm:spPr/>
    </dgm:pt>
    <dgm:pt modelId="{4ADB5BBB-F014-4F4A-900E-A7D3E43BC6C6}" type="pres">
      <dgm:prSet presAssocID="{FC97433D-A38A-4988-A6EE-72AE11240D3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0FAC358-D017-4C19-BCA5-DBFFC60D2684}" type="pres">
      <dgm:prSet presAssocID="{FC97433D-A38A-4988-A6EE-72AE11240D30}" presName="parentRect" presStyleLbl="alignNode1" presStyleIdx="0" presStyleCnt="2" custScaleY="48296" custLinFactNeighborX="-747" custLinFactNeighborY="85062"/>
      <dgm:spPr/>
    </dgm:pt>
    <dgm:pt modelId="{D2034387-DC65-460F-BDC4-94C8BDD569A8}" type="pres">
      <dgm:prSet presAssocID="{FC97433D-A38A-4988-A6EE-72AE11240D30}" presName="adorn" presStyleLbl="fgAccFollowNode1" presStyleIdx="0" presStyleCnt="2"/>
      <dgm:spPr/>
    </dgm:pt>
    <dgm:pt modelId="{78FBBF13-476F-4EAF-B940-99BDE80E384D}" type="pres">
      <dgm:prSet presAssocID="{1527F752-2F55-4599-9717-A834D3A7F978}" presName="sibTrans" presStyleLbl="sibTrans2D1" presStyleIdx="0" presStyleCnt="0"/>
      <dgm:spPr/>
    </dgm:pt>
    <dgm:pt modelId="{75BC3E6B-195E-46FB-B7E0-52704826EA55}" type="pres">
      <dgm:prSet presAssocID="{EC2F1779-91F3-40AD-B936-5EE9C451FD70}" presName="compNode" presStyleCnt="0"/>
      <dgm:spPr/>
    </dgm:pt>
    <dgm:pt modelId="{E33CC9CD-3131-46D1-9D82-073AC859A8C5}" type="pres">
      <dgm:prSet presAssocID="{EC2F1779-91F3-40AD-B936-5EE9C451FD70}" presName="childRect" presStyleLbl="bgAcc1" presStyleIdx="1" presStyleCnt="2" custScaleY="173596">
        <dgm:presLayoutVars>
          <dgm:bulletEnabled val="1"/>
        </dgm:presLayoutVars>
      </dgm:prSet>
      <dgm:spPr/>
    </dgm:pt>
    <dgm:pt modelId="{2CED531B-492B-4F7A-A012-A3A4C9B4DFF0}" type="pres">
      <dgm:prSet presAssocID="{EC2F1779-91F3-40AD-B936-5EE9C451FD7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48BFDE0-FC66-42AE-B729-CB37533C612B}" type="pres">
      <dgm:prSet presAssocID="{EC2F1779-91F3-40AD-B936-5EE9C451FD70}" presName="parentRect" presStyleLbl="alignNode1" presStyleIdx="1" presStyleCnt="2" custScaleY="48296" custLinFactNeighborX="892" custLinFactNeighborY="60990"/>
      <dgm:spPr/>
    </dgm:pt>
    <dgm:pt modelId="{2F18C7FB-A521-4EBC-8636-E64C45D07BC4}" type="pres">
      <dgm:prSet presAssocID="{EC2F1779-91F3-40AD-B936-5EE9C451FD70}" presName="adorn" presStyleLbl="fgAccFollowNode1" presStyleIdx="1" presStyleCnt="2" custLinFactNeighborX="13328" custLinFactNeighborY="34054"/>
      <dgm:spPr/>
    </dgm:pt>
  </dgm:ptLst>
  <dgm:cxnLst>
    <dgm:cxn modelId="{3A75020F-F1EB-42CA-BEB2-3DE5BEE512CC}" type="presOf" srcId="{EC2F1779-91F3-40AD-B936-5EE9C451FD70}" destId="{2CED531B-492B-4F7A-A012-A3A4C9B4DFF0}" srcOrd="0" destOrd="0" presId="urn:microsoft.com/office/officeart/2005/8/layout/bList2#6"/>
    <dgm:cxn modelId="{7D6D611B-788F-40B0-97EF-45731713EC4E}" type="presOf" srcId="{C0241170-C074-47A3-A625-335EE120C839}" destId="{E33CC9CD-3131-46D1-9D82-073AC859A8C5}" srcOrd="0" destOrd="1" presId="urn:microsoft.com/office/officeart/2005/8/layout/bList2#6"/>
    <dgm:cxn modelId="{E2213B5D-836D-4B08-A800-AA2FC6888107}" type="presOf" srcId="{1BA6315B-3FBE-4B36-8CC9-6E48F8DB1A8C}" destId="{E33CC9CD-3131-46D1-9D82-073AC859A8C5}" srcOrd="0" destOrd="0" presId="urn:microsoft.com/office/officeart/2005/8/layout/bList2#6"/>
    <dgm:cxn modelId="{73553A41-E4E9-4F41-91B3-65C384B86157}" type="presOf" srcId="{8AC9141A-22A3-474A-9CBE-7F34B2A9EAE7}" destId="{2AFDF959-5A5B-4BDD-A49C-EC134DA6D546}" srcOrd="0" destOrd="0" presId="urn:microsoft.com/office/officeart/2005/8/layout/bList2#6"/>
    <dgm:cxn modelId="{8A655E55-B6E8-4FFA-9A5E-8CC31013BC8C}" type="presOf" srcId="{1527F752-2F55-4599-9717-A834D3A7F978}" destId="{78FBBF13-476F-4EAF-B940-99BDE80E384D}" srcOrd="0" destOrd="0" presId="urn:microsoft.com/office/officeart/2005/8/layout/bList2#6"/>
    <dgm:cxn modelId="{B90D2982-E9DC-464C-8A2E-6546C5B69B35}" type="presOf" srcId="{E56FBDF9-0120-4BFF-A2A4-A3D9C72F4194}" destId="{A47C9761-3201-4F5C-8C5E-E85DEF6EFBB5}" srcOrd="0" destOrd="0" presId="urn:microsoft.com/office/officeart/2005/8/layout/bList2#6"/>
    <dgm:cxn modelId="{7FB0EC86-3881-4093-B819-87FF04D25586}" srcId="{E56FBDF9-0120-4BFF-A2A4-A3D9C72F4194}" destId="{EC2F1779-91F3-40AD-B936-5EE9C451FD70}" srcOrd="1" destOrd="0" parTransId="{BF35A31D-5487-46E4-A065-FAEEF918907B}" sibTransId="{D8992603-6616-41EC-8AAB-12A103618446}"/>
    <dgm:cxn modelId="{74B50697-3A96-45BF-9CE7-63C7CF2A6E98}" srcId="{E56FBDF9-0120-4BFF-A2A4-A3D9C72F4194}" destId="{FC97433D-A38A-4988-A6EE-72AE11240D30}" srcOrd="0" destOrd="0" parTransId="{3C9F48DC-E830-4000-8FE9-CDAC052F0D99}" sibTransId="{1527F752-2F55-4599-9717-A834D3A7F978}"/>
    <dgm:cxn modelId="{D1FC3697-5E86-4F87-8AA7-2EF4ACA668CC}" type="presOf" srcId="{EC2F1779-91F3-40AD-B936-5EE9C451FD70}" destId="{C48BFDE0-FC66-42AE-B729-CB37533C612B}" srcOrd="1" destOrd="0" presId="urn:microsoft.com/office/officeart/2005/8/layout/bList2#6"/>
    <dgm:cxn modelId="{A97345AA-92A1-4265-8F04-382B54B7510D}" srcId="{EC2F1779-91F3-40AD-B936-5EE9C451FD70}" destId="{C0241170-C074-47A3-A625-335EE120C839}" srcOrd="1" destOrd="0" parTransId="{0079D10D-0F6C-4241-A53D-8BA2362BB9D3}" sibTransId="{9FEB38EC-67C3-491E-96B0-7839215012C0}"/>
    <dgm:cxn modelId="{0E1BC8AE-791B-4469-A542-D66791FCF70A}" type="presOf" srcId="{FC97433D-A38A-4988-A6EE-72AE11240D30}" destId="{20FAC358-D017-4C19-BCA5-DBFFC60D2684}" srcOrd="1" destOrd="0" presId="urn:microsoft.com/office/officeart/2005/8/layout/bList2#6"/>
    <dgm:cxn modelId="{7896A1BD-6D56-49C0-B8EF-563EBB6E4CCE}" type="presOf" srcId="{FC97433D-A38A-4988-A6EE-72AE11240D30}" destId="{4ADB5BBB-F014-4F4A-900E-A7D3E43BC6C6}" srcOrd="0" destOrd="0" presId="urn:microsoft.com/office/officeart/2005/8/layout/bList2#6"/>
    <dgm:cxn modelId="{728B7DE1-C3C5-48E2-8BC1-36BE9483645D}" srcId="{EC2F1779-91F3-40AD-B936-5EE9C451FD70}" destId="{1BA6315B-3FBE-4B36-8CC9-6E48F8DB1A8C}" srcOrd="0" destOrd="0" parTransId="{3667BFA5-57E6-4D2A-A557-C269C42B1D5E}" sibTransId="{EEA0659E-D27F-49BD-8060-9E28B6BDA62E}"/>
    <dgm:cxn modelId="{E9C269F4-0C0C-4319-A40E-A8F441CE3359}" srcId="{FC97433D-A38A-4988-A6EE-72AE11240D30}" destId="{8AC9141A-22A3-474A-9CBE-7F34B2A9EAE7}" srcOrd="0" destOrd="0" parTransId="{085CD70E-6A37-4589-8ADE-1F482FBCD55C}" sibTransId="{CCA7FF36-6FC5-4340-85AF-31DF3ADD28DC}"/>
    <dgm:cxn modelId="{3C3F62C4-779C-4D23-8ACD-5B7079C21E0B}" type="presParOf" srcId="{A47C9761-3201-4F5C-8C5E-E85DEF6EFBB5}" destId="{AD0520D6-C944-4CCD-9FD2-CD6ED46A064E}" srcOrd="0" destOrd="0" presId="urn:microsoft.com/office/officeart/2005/8/layout/bList2#6"/>
    <dgm:cxn modelId="{98DB44FD-FD9B-497F-A7ED-D50F594E71D6}" type="presParOf" srcId="{AD0520D6-C944-4CCD-9FD2-CD6ED46A064E}" destId="{2AFDF959-5A5B-4BDD-A49C-EC134DA6D546}" srcOrd="0" destOrd="0" presId="urn:microsoft.com/office/officeart/2005/8/layout/bList2#6"/>
    <dgm:cxn modelId="{16D41F66-6A62-4830-B871-D63FE1D12C78}" type="presParOf" srcId="{AD0520D6-C944-4CCD-9FD2-CD6ED46A064E}" destId="{4ADB5BBB-F014-4F4A-900E-A7D3E43BC6C6}" srcOrd="1" destOrd="0" presId="urn:microsoft.com/office/officeart/2005/8/layout/bList2#6"/>
    <dgm:cxn modelId="{730E24FD-A875-4508-BBB3-D7659CF1B274}" type="presParOf" srcId="{AD0520D6-C944-4CCD-9FD2-CD6ED46A064E}" destId="{20FAC358-D017-4C19-BCA5-DBFFC60D2684}" srcOrd="2" destOrd="0" presId="urn:microsoft.com/office/officeart/2005/8/layout/bList2#6"/>
    <dgm:cxn modelId="{34D336C7-4EC2-4C9E-B28D-4243690A876E}" type="presParOf" srcId="{AD0520D6-C944-4CCD-9FD2-CD6ED46A064E}" destId="{D2034387-DC65-460F-BDC4-94C8BDD569A8}" srcOrd="3" destOrd="0" presId="urn:microsoft.com/office/officeart/2005/8/layout/bList2#6"/>
    <dgm:cxn modelId="{2F0E65C4-FE51-47E3-A02D-356DCBDC79E3}" type="presParOf" srcId="{A47C9761-3201-4F5C-8C5E-E85DEF6EFBB5}" destId="{78FBBF13-476F-4EAF-B940-99BDE80E384D}" srcOrd="1" destOrd="0" presId="urn:microsoft.com/office/officeart/2005/8/layout/bList2#6"/>
    <dgm:cxn modelId="{43B1CDB8-582C-499C-94C6-57E3516CD517}" type="presParOf" srcId="{A47C9761-3201-4F5C-8C5E-E85DEF6EFBB5}" destId="{75BC3E6B-195E-46FB-B7E0-52704826EA55}" srcOrd="2" destOrd="0" presId="urn:microsoft.com/office/officeart/2005/8/layout/bList2#6"/>
    <dgm:cxn modelId="{8EA0B9DF-2340-45E1-88E6-A7253ABE6900}" type="presParOf" srcId="{75BC3E6B-195E-46FB-B7E0-52704826EA55}" destId="{E33CC9CD-3131-46D1-9D82-073AC859A8C5}" srcOrd="0" destOrd="0" presId="urn:microsoft.com/office/officeart/2005/8/layout/bList2#6"/>
    <dgm:cxn modelId="{E0BE1AA7-786E-4633-9319-B3427EB9BBEF}" type="presParOf" srcId="{75BC3E6B-195E-46FB-B7E0-52704826EA55}" destId="{2CED531B-492B-4F7A-A012-A3A4C9B4DFF0}" srcOrd="1" destOrd="0" presId="urn:microsoft.com/office/officeart/2005/8/layout/bList2#6"/>
    <dgm:cxn modelId="{353B09D3-98FF-4AD1-86CE-21240789A0B7}" type="presParOf" srcId="{75BC3E6B-195E-46FB-B7E0-52704826EA55}" destId="{C48BFDE0-FC66-42AE-B729-CB37533C612B}" srcOrd="2" destOrd="0" presId="urn:microsoft.com/office/officeart/2005/8/layout/bList2#6"/>
    <dgm:cxn modelId="{7D0FAF6C-8BBB-4E80-A252-D61076526B71}" type="presParOf" srcId="{75BC3E6B-195E-46FB-B7E0-52704826EA55}" destId="{2F18C7FB-A521-4EBC-8636-E64C45D07BC4}" srcOrd="3" destOrd="0" presId="urn:microsoft.com/office/officeart/2005/8/layout/bList2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5AD85A9-10EF-4C86-A89E-97C1CF5406DA}" type="doc">
      <dgm:prSet loTypeId="urn:microsoft.com/office/officeart/2005/8/layout/default#3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D0FA91BF-034C-49B6-8497-2748F97358A5}">
      <dgm:prSet phldrT="[Tekst]" custT="1"/>
      <dgm:spPr/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Prawo do bycia poinformowanym</a:t>
          </a:r>
        </a:p>
        <a:p>
          <a:r>
            <a:rPr lang="pl-PL" sz="2400" dirty="0">
              <a:latin typeface="Arial Narrow" panose="020B0606020202030204" pitchFamily="34" charset="0"/>
            </a:rPr>
            <a:t>(art. 12)</a:t>
          </a:r>
        </a:p>
      </dgm:t>
    </dgm:pt>
    <dgm:pt modelId="{F2BCCC6B-6492-4C08-A3E0-F4C91E39E17E}" type="parTrans" cxnId="{93D24A2E-56D7-4312-8E21-792D221A4633}">
      <dgm:prSet/>
      <dgm:spPr/>
      <dgm:t>
        <a:bodyPr/>
        <a:lstStyle/>
        <a:p>
          <a:endParaRPr lang="pl-PL"/>
        </a:p>
      </dgm:t>
    </dgm:pt>
    <dgm:pt modelId="{DF893E0E-6FE5-4741-A0A8-D4A2A8AD7776}" type="sibTrans" cxnId="{93D24A2E-56D7-4312-8E21-792D221A4633}">
      <dgm:prSet/>
      <dgm:spPr/>
      <dgm:t>
        <a:bodyPr/>
        <a:lstStyle/>
        <a:p>
          <a:endParaRPr lang="pl-PL"/>
        </a:p>
      </dgm:t>
    </dgm:pt>
    <dgm:pt modelId="{57C5510F-60E8-4705-A9AD-2534CBA594C7}">
      <dgm:prSet phldrT="[Tekst]" custT="1"/>
      <dgm:spPr/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Prawo dostępu</a:t>
          </a:r>
        </a:p>
        <a:p>
          <a:r>
            <a:rPr lang="pl-PL" sz="2400" dirty="0">
              <a:latin typeface="Arial Narrow" panose="020B0606020202030204" pitchFamily="34" charset="0"/>
            </a:rPr>
            <a:t>(art. 15)</a:t>
          </a:r>
        </a:p>
      </dgm:t>
    </dgm:pt>
    <dgm:pt modelId="{4D8256AF-848A-4037-8B81-C52F54789EF2}" type="parTrans" cxnId="{3807F4F0-EB1F-4550-A7DA-9172E24B9F7E}">
      <dgm:prSet/>
      <dgm:spPr/>
      <dgm:t>
        <a:bodyPr/>
        <a:lstStyle/>
        <a:p>
          <a:endParaRPr lang="pl-PL"/>
        </a:p>
      </dgm:t>
    </dgm:pt>
    <dgm:pt modelId="{F3E5AA26-0178-432A-B2DC-24D7750FDAC4}" type="sibTrans" cxnId="{3807F4F0-EB1F-4550-A7DA-9172E24B9F7E}">
      <dgm:prSet/>
      <dgm:spPr/>
      <dgm:t>
        <a:bodyPr/>
        <a:lstStyle/>
        <a:p>
          <a:endParaRPr lang="pl-PL"/>
        </a:p>
      </dgm:t>
    </dgm:pt>
    <dgm:pt modelId="{B403C25D-EF9F-4847-B3A7-F9FFB70E378B}">
      <dgm:prSet phldrT="[Tekst]" custT="1"/>
      <dgm:spPr/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Prawo do sprostowania danych</a:t>
          </a:r>
        </a:p>
        <a:p>
          <a:r>
            <a:rPr lang="pl-PL" sz="2400" dirty="0">
              <a:latin typeface="Arial Narrow" panose="020B0606020202030204" pitchFamily="34" charset="0"/>
            </a:rPr>
            <a:t>(art. 16)</a:t>
          </a:r>
        </a:p>
      </dgm:t>
    </dgm:pt>
    <dgm:pt modelId="{8EED2C72-A204-4A92-A695-F6EF4189A1CC}" type="parTrans" cxnId="{3AA9D839-1734-4DDF-8A2D-87D3842BA90B}">
      <dgm:prSet/>
      <dgm:spPr/>
      <dgm:t>
        <a:bodyPr/>
        <a:lstStyle/>
        <a:p>
          <a:endParaRPr lang="pl-PL"/>
        </a:p>
      </dgm:t>
    </dgm:pt>
    <dgm:pt modelId="{3623253D-6580-471D-ACBB-75374612F320}" type="sibTrans" cxnId="{3AA9D839-1734-4DDF-8A2D-87D3842BA90B}">
      <dgm:prSet/>
      <dgm:spPr/>
      <dgm:t>
        <a:bodyPr/>
        <a:lstStyle/>
        <a:p>
          <a:endParaRPr lang="pl-PL"/>
        </a:p>
      </dgm:t>
    </dgm:pt>
    <dgm:pt modelId="{A23B84D1-006D-4F92-8EE8-0919C2865F4D}">
      <dgm:prSet phldrT="[Tekst]" custT="1"/>
      <dgm:spPr/>
      <dgm:t>
        <a:bodyPr/>
        <a:lstStyle/>
        <a:p>
          <a:r>
            <a:rPr lang="pl-PL" sz="2400" dirty="0">
              <a:latin typeface="Arial Narrow" panose="020B0606020202030204" pitchFamily="34" charset="0"/>
            </a:rPr>
            <a:t>Prawo do ograniczenia przetwarzania</a:t>
          </a:r>
        </a:p>
        <a:p>
          <a:r>
            <a:rPr lang="pl-PL" sz="2400" dirty="0">
              <a:latin typeface="Arial Narrow" panose="020B0606020202030204" pitchFamily="34" charset="0"/>
            </a:rPr>
            <a:t>(art. 18)</a:t>
          </a:r>
        </a:p>
      </dgm:t>
    </dgm:pt>
    <dgm:pt modelId="{105D13EE-1325-4805-B2FC-0FC6B729D2C9}" type="parTrans" cxnId="{2B89DFDC-54C7-4680-A43E-8BCFDE0AD3A7}">
      <dgm:prSet/>
      <dgm:spPr/>
      <dgm:t>
        <a:bodyPr/>
        <a:lstStyle/>
        <a:p>
          <a:endParaRPr lang="pl-PL"/>
        </a:p>
      </dgm:t>
    </dgm:pt>
    <dgm:pt modelId="{30559199-628A-4501-BE13-5AB679ECCA84}" type="sibTrans" cxnId="{2B89DFDC-54C7-4680-A43E-8BCFDE0AD3A7}">
      <dgm:prSet/>
      <dgm:spPr/>
      <dgm:t>
        <a:bodyPr/>
        <a:lstStyle/>
        <a:p>
          <a:endParaRPr lang="pl-PL"/>
        </a:p>
      </dgm:t>
    </dgm:pt>
    <dgm:pt modelId="{7467FCBF-EFC8-479F-9675-41932CE680AD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kontaktu z inspektorem ochrony danych</a:t>
          </a:r>
        </a:p>
        <a:p>
          <a:r>
            <a:rPr lang="pl-PL" dirty="0">
              <a:latin typeface="Arial Narrow" panose="020B0606020202030204" pitchFamily="34" charset="0"/>
            </a:rPr>
            <a:t>(art. 38 ust. 4)</a:t>
          </a:r>
        </a:p>
      </dgm:t>
    </dgm:pt>
    <dgm:pt modelId="{6833E5C0-199A-4A74-A382-C42E4A489C75}" type="parTrans" cxnId="{81C27116-803A-428F-B19B-5743415796D9}">
      <dgm:prSet/>
      <dgm:spPr/>
      <dgm:t>
        <a:bodyPr/>
        <a:lstStyle/>
        <a:p>
          <a:endParaRPr lang="pl-PL"/>
        </a:p>
      </dgm:t>
    </dgm:pt>
    <dgm:pt modelId="{57CD2BBC-54E6-4190-A2E9-F1B53B2CB6BD}" type="sibTrans" cxnId="{81C27116-803A-428F-B19B-5743415796D9}">
      <dgm:prSet/>
      <dgm:spPr/>
      <dgm:t>
        <a:bodyPr/>
        <a:lstStyle/>
        <a:p>
          <a:endParaRPr lang="pl-PL"/>
        </a:p>
      </dgm:t>
    </dgm:pt>
    <dgm:pt modelId="{7C8CAB7B-3022-4D28-9B30-7019B515CC3E}" type="pres">
      <dgm:prSet presAssocID="{A5AD85A9-10EF-4C86-A89E-97C1CF5406DA}" presName="diagram" presStyleCnt="0">
        <dgm:presLayoutVars>
          <dgm:dir/>
          <dgm:resizeHandles val="exact"/>
        </dgm:presLayoutVars>
      </dgm:prSet>
      <dgm:spPr/>
    </dgm:pt>
    <dgm:pt modelId="{09D1C061-ED91-4D31-9081-1DE4FDF3D7B5}" type="pres">
      <dgm:prSet presAssocID="{D0FA91BF-034C-49B6-8497-2748F97358A5}" presName="node" presStyleLbl="node1" presStyleIdx="0" presStyleCnt="5">
        <dgm:presLayoutVars>
          <dgm:bulletEnabled val="1"/>
        </dgm:presLayoutVars>
      </dgm:prSet>
      <dgm:spPr/>
    </dgm:pt>
    <dgm:pt modelId="{32A43C20-4B49-46C2-891E-4A2773F1DDD9}" type="pres">
      <dgm:prSet presAssocID="{DF893E0E-6FE5-4741-A0A8-D4A2A8AD7776}" presName="sibTrans" presStyleCnt="0"/>
      <dgm:spPr/>
    </dgm:pt>
    <dgm:pt modelId="{0C8F19A2-ECCF-403C-A58F-5D0B641589A9}" type="pres">
      <dgm:prSet presAssocID="{57C5510F-60E8-4705-A9AD-2534CBA594C7}" presName="node" presStyleLbl="node1" presStyleIdx="1" presStyleCnt="5">
        <dgm:presLayoutVars>
          <dgm:bulletEnabled val="1"/>
        </dgm:presLayoutVars>
      </dgm:prSet>
      <dgm:spPr/>
    </dgm:pt>
    <dgm:pt modelId="{B440D658-02AD-4D7F-856B-022BBDCECECE}" type="pres">
      <dgm:prSet presAssocID="{F3E5AA26-0178-432A-B2DC-24D7750FDAC4}" presName="sibTrans" presStyleCnt="0"/>
      <dgm:spPr/>
    </dgm:pt>
    <dgm:pt modelId="{67C7E040-BAC5-450A-9932-8AEFD5CE12DF}" type="pres">
      <dgm:prSet presAssocID="{B403C25D-EF9F-4847-B3A7-F9FFB70E378B}" presName="node" presStyleLbl="node1" presStyleIdx="2" presStyleCnt="5">
        <dgm:presLayoutVars>
          <dgm:bulletEnabled val="1"/>
        </dgm:presLayoutVars>
      </dgm:prSet>
      <dgm:spPr/>
    </dgm:pt>
    <dgm:pt modelId="{74955810-BDDE-4752-AD29-F846BC90BA2C}" type="pres">
      <dgm:prSet presAssocID="{3623253D-6580-471D-ACBB-75374612F320}" presName="sibTrans" presStyleCnt="0"/>
      <dgm:spPr/>
    </dgm:pt>
    <dgm:pt modelId="{7119BB9C-A08C-43FB-97E0-A446D2225727}" type="pres">
      <dgm:prSet presAssocID="{A23B84D1-006D-4F92-8EE8-0919C2865F4D}" presName="node" presStyleLbl="node1" presStyleIdx="3" presStyleCnt="5">
        <dgm:presLayoutVars>
          <dgm:bulletEnabled val="1"/>
        </dgm:presLayoutVars>
      </dgm:prSet>
      <dgm:spPr/>
    </dgm:pt>
    <dgm:pt modelId="{6BB526DC-09C4-4246-9BEE-48B99F7B993A}" type="pres">
      <dgm:prSet presAssocID="{30559199-628A-4501-BE13-5AB679ECCA84}" presName="sibTrans" presStyleCnt="0"/>
      <dgm:spPr/>
    </dgm:pt>
    <dgm:pt modelId="{95AC74E5-435F-402F-85BD-E86721F07078}" type="pres">
      <dgm:prSet presAssocID="{7467FCBF-EFC8-479F-9675-41932CE680AD}" presName="node" presStyleLbl="node1" presStyleIdx="4" presStyleCnt="5">
        <dgm:presLayoutVars>
          <dgm:bulletEnabled val="1"/>
        </dgm:presLayoutVars>
      </dgm:prSet>
      <dgm:spPr/>
    </dgm:pt>
  </dgm:ptLst>
  <dgm:cxnLst>
    <dgm:cxn modelId="{A234C40B-555E-4D28-8D53-A3BDB4E159BF}" type="presOf" srcId="{B403C25D-EF9F-4847-B3A7-F9FFB70E378B}" destId="{67C7E040-BAC5-450A-9932-8AEFD5CE12DF}" srcOrd="0" destOrd="0" presId="urn:microsoft.com/office/officeart/2005/8/layout/default#3"/>
    <dgm:cxn modelId="{81C27116-803A-428F-B19B-5743415796D9}" srcId="{A5AD85A9-10EF-4C86-A89E-97C1CF5406DA}" destId="{7467FCBF-EFC8-479F-9675-41932CE680AD}" srcOrd="4" destOrd="0" parTransId="{6833E5C0-199A-4A74-A382-C42E4A489C75}" sibTransId="{57CD2BBC-54E6-4190-A2E9-F1B53B2CB6BD}"/>
    <dgm:cxn modelId="{93D24A2E-56D7-4312-8E21-792D221A4633}" srcId="{A5AD85A9-10EF-4C86-A89E-97C1CF5406DA}" destId="{D0FA91BF-034C-49B6-8497-2748F97358A5}" srcOrd="0" destOrd="0" parTransId="{F2BCCC6B-6492-4C08-A3E0-F4C91E39E17E}" sibTransId="{DF893E0E-6FE5-4741-A0A8-D4A2A8AD7776}"/>
    <dgm:cxn modelId="{3AA9D839-1734-4DDF-8A2D-87D3842BA90B}" srcId="{A5AD85A9-10EF-4C86-A89E-97C1CF5406DA}" destId="{B403C25D-EF9F-4847-B3A7-F9FFB70E378B}" srcOrd="2" destOrd="0" parTransId="{8EED2C72-A204-4A92-A695-F6EF4189A1CC}" sibTransId="{3623253D-6580-471D-ACBB-75374612F320}"/>
    <dgm:cxn modelId="{6E794242-DC90-4A86-89C0-D4D41EE19B82}" type="presOf" srcId="{A23B84D1-006D-4F92-8EE8-0919C2865F4D}" destId="{7119BB9C-A08C-43FB-97E0-A446D2225727}" srcOrd="0" destOrd="0" presId="urn:microsoft.com/office/officeart/2005/8/layout/default#3"/>
    <dgm:cxn modelId="{9B550F84-3F85-40E5-8E8D-4F043353F17A}" type="presOf" srcId="{57C5510F-60E8-4705-A9AD-2534CBA594C7}" destId="{0C8F19A2-ECCF-403C-A58F-5D0B641589A9}" srcOrd="0" destOrd="0" presId="urn:microsoft.com/office/officeart/2005/8/layout/default#3"/>
    <dgm:cxn modelId="{10C0FE8F-0D2B-4A21-9AB5-3FE8F9590912}" type="presOf" srcId="{D0FA91BF-034C-49B6-8497-2748F97358A5}" destId="{09D1C061-ED91-4D31-9081-1DE4FDF3D7B5}" srcOrd="0" destOrd="0" presId="urn:microsoft.com/office/officeart/2005/8/layout/default#3"/>
    <dgm:cxn modelId="{D0440798-4752-49E7-BB84-C763B2F818D0}" type="presOf" srcId="{A5AD85A9-10EF-4C86-A89E-97C1CF5406DA}" destId="{7C8CAB7B-3022-4D28-9B30-7019B515CC3E}" srcOrd="0" destOrd="0" presId="urn:microsoft.com/office/officeart/2005/8/layout/default#3"/>
    <dgm:cxn modelId="{7458E19B-E104-42DD-A09A-DD759A778423}" type="presOf" srcId="{7467FCBF-EFC8-479F-9675-41932CE680AD}" destId="{95AC74E5-435F-402F-85BD-E86721F07078}" srcOrd="0" destOrd="0" presId="urn:microsoft.com/office/officeart/2005/8/layout/default#3"/>
    <dgm:cxn modelId="{2B89DFDC-54C7-4680-A43E-8BCFDE0AD3A7}" srcId="{A5AD85A9-10EF-4C86-A89E-97C1CF5406DA}" destId="{A23B84D1-006D-4F92-8EE8-0919C2865F4D}" srcOrd="3" destOrd="0" parTransId="{105D13EE-1325-4805-B2FC-0FC6B729D2C9}" sibTransId="{30559199-628A-4501-BE13-5AB679ECCA84}"/>
    <dgm:cxn modelId="{3807F4F0-EB1F-4550-A7DA-9172E24B9F7E}" srcId="{A5AD85A9-10EF-4C86-A89E-97C1CF5406DA}" destId="{57C5510F-60E8-4705-A9AD-2534CBA594C7}" srcOrd="1" destOrd="0" parTransId="{4D8256AF-848A-4037-8B81-C52F54789EF2}" sibTransId="{F3E5AA26-0178-432A-B2DC-24D7750FDAC4}"/>
    <dgm:cxn modelId="{59507DF7-E452-4D99-9BBB-90F55C8A2F1B}" type="presParOf" srcId="{7C8CAB7B-3022-4D28-9B30-7019B515CC3E}" destId="{09D1C061-ED91-4D31-9081-1DE4FDF3D7B5}" srcOrd="0" destOrd="0" presId="urn:microsoft.com/office/officeart/2005/8/layout/default#3"/>
    <dgm:cxn modelId="{36D56F76-B845-43B4-A597-EC05CC0ED43A}" type="presParOf" srcId="{7C8CAB7B-3022-4D28-9B30-7019B515CC3E}" destId="{32A43C20-4B49-46C2-891E-4A2773F1DDD9}" srcOrd="1" destOrd="0" presId="urn:microsoft.com/office/officeart/2005/8/layout/default#3"/>
    <dgm:cxn modelId="{A9F40038-5962-4B3E-85F5-99E569AA43CE}" type="presParOf" srcId="{7C8CAB7B-3022-4D28-9B30-7019B515CC3E}" destId="{0C8F19A2-ECCF-403C-A58F-5D0B641589A9}" srcOrd="2" destOrd="0" presId="urn:microsoft.com/office/officeart/2005/8/layout/default#3"/>
    <dgm:cxn modelId="{C549375A-26DC-4D35-B164-8F7C8E139944}" type="presParOf" srcId="{7C8CAB7B-3022-4D28-9B30-7019B515CC3E}" destId="{B440D658-02AD-4D7F-856B-022BBDCECECE}" srcOrd="3" destOrd="0" presId="urn:microsoft.com/office/officeart/2005/8/layout/default#3"/>
    <dgm:cxn modelId="{9C84981A-EDAF-4932-AFCD-E27BCD43502B}" type="presParOf" srcId="{7C8CAB7B-3022-4D28-9B30-7019B515CC3E}" destId="{67C7E040-BAC5-450A-9932-8AEFD5CE12DF}" srcOrd="4" destOrd="0" presId="urn:microsoft.com/office/officeart/2005/8/layout/default#3"/>
    <dgm:cxn modelId="{3D7DD5A4-1FF6-4C54-8258-516DF7004B15}" type="presParOf" srcId="{7C8CAB7B-3022-4D28-9B30-7019B515CC3E}" destId="{74955810-BDDE-4752-AD29-F846BC90BA2C}" srcOrd="5" destOrd="0" presId="urn:microsoft.com/office/officeart/2005/8/layout/default#3"/>
    <dgm:cxn modelId="{24D22EB9-FC7E-49C0-BE39-ABA893EE1697}" type="presParOf" srcId="{7C8CAB7B-3022-4D28-9B30-7019B515CC3E}" destId="{7119BB9C-A08C-43FB-97E0-A446D2225727}" srcOrd="6" destOrd="0" presId="urn:microsoft.com/office/officeart/2005/8/layout/default#3"/>
    <dgm:cxn modelId="{EC817271-9E2F-432D-BF85-5A152FCC96D2}" type="presParOf" srcId="{7C8CAB7B-3022-4D28-9B30-7019B515CC3E}" destId="{6BB526DC-09C4-4246-9BEE-48B99F7B993A}" srcOrd="7" destOrd="0" presId="urn:microsoft.com/office/officeart/2005/8/layout/default#3"/>
    <dgm:cxn modelId="{E1304FE7-274B-4678-B9D0-05C5AA8000E3}" type="presParOf" srcId="{7C8CAB7B-3022-4D28-9B30-7019B515CC3E}" destId="{95AC74E5-435F-402F-85BD-E86721F07078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C95A8B6-4A86-4555-9EA8-421999A12AD1}" type="doc">
      <dgm:prSet loTypeId="urn:microsoft.com/office/officeart/2005/8/layout/default#4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B78FB8E5-A086-4964-9644-64228F51E2BF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przenoszenia danych</a:t>
          </a:r>
        </a:p>
        <a:p>
          <a:r>
            <a:rPr lang="pl-PL" dirty="0">
              <a:latin typeface="Arial Narrow" panose="020B0606020202030204" pitchFamily="34" charset="0"/>
            </a:rPr>
            <a:t>(art. 20)</a:t>
          </a:r>
        </a:p>
      </dgm:t>
    </dgm:pt>
    <dgm:pt modelId="{C7C5DEB1-5E9A-40D5-8DCE-223BC8722634}" type="parTrans" cxnId="{D3E7DC9B-02B1-4D73-B57D-7D4E8A1E7189}">
      <dgm:prSet/>
      <dgm:spPr/>
      <dgm:t>
        <a:bodyPr/>
        <a:lstStyle/>
        <a:p>
          <a:endParaRPr lang="pl-PL"/>
        </a:p>
      </dgm:t>
    </dgm:pt>
    <dgm:pt modelId="{E89BD3C2-F796-49BD-BBCA-03FCE5EA3DCA}" type="sibTrans" cxnId="{D3E7DC9B-02B1-4D73-B57D-7D4E8A1E7189}">
      <dgm:prSet/>
      <dgm:spPr/>
      <dgm:t>
        <a:bodyPr/>
        <a:lstStyle/>
        <a:p>
          <a:endParaRPr lang="pl-PL"/>
        </a:p>
      </dgm:t>
    </dgm:pt>
    <dgm:pt modelId="{7D664553-4CD3-402B-B16E-D91DC55948BA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sprzeciwu</a:t>
          </a:r>
        </a:p>
        <a:p>
          <a:r>
            <a:rPr lang="pl-PL" dirty="0">
              <a:latin typeface="Arial Narrow" panose="020B0606020202030204" pitchFamily="34" charset="0"/>
            </a:rPr>
            <a:t>(art. 21)</a:t>
          </a:r>
        </a:p>
      </dgm:t>
    </dgm:pt>
    <dgm:pt modelId="{407D4967-3131-4844-83E3-A086B4865C40}" type="parTrans" cxnId="{36ECCB57-7E5F-42B9-838C-876B365C3C1A}">
      <dgm:prSet/>
      <dgm:spPr/>
      <dgm:t>
        <a:bodyPr/>
        <a:lstStyle/>
        <a:p>
          <a:endParaRPr lang="pl-PL"/>
        </a:p>
      </dgm:t>
    </dgm:pt>
    <dgm:pt modelId="{24ABDBE0-21BF-4F67-B96B-847BBB071DA3}" type="sibTrans" cxnId="{36ECCB57-7E5F-42B9-838C-876B365C3C1A}">
      <dgm:prSet/>
      <dgm:spPr/>
      <dgm:t>
        <a:bodyPr/>
        <a:lstStyle/>
        <a:p>
          <a:endParaRPr lang="pl-PL"/>
        </a:p>
      </dgm:t>
    </dgm:pt>
    <dgm:pt modelId="{6ADA5FCF-9CBF-4917-AC9F-47DF991AD894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by nie podlegać decyzji, która się opiera wyłącznie na zautomatyzowanym przetwarzaniu, w tym profilowaniu (art. 22)</a:t>
          </a:r>
        </a:p>
      </dgm:t>
    </dgm:pt>
    <dgm:pt modelId="{80F8E348-68B0-41DA-B86F-8D902D2CC725}" type="parTrans" cxnId="{05080D08-6C6A-4417-A1DA-A8422CB7E63D}">
      <dgm:prSet/>
      <dgm:spPr/>
      <dgm:t>
        <a:bodyPr/>
        <a:lstStyle/>
        <a:p>
          <a:endParaRPr lang="pl-PL"/>
        </a:p>
      </dgm:t>
    </dgm:pt>
    <dgm:pt modelId="{A56CB382-047E-4D70-9D99-B8AF4A1E79EC}" type="sibTrans" cxnId="{05080D08-6C6A-4417-A1DA-A8422CB7E63D}">
      <dgm:prSet/>
      <dgm:spPr/>
      <dgm:t>
        <a:bodyPr/>
        <a:lstStyle/>
        <a:p>
          <a:endParaRPr lang="pl-PL"/>
        </a:p>
      </dgm:t>
    </dgm:pt>
    <dgm:pt modelId="{F4630966-EF2D-4A77-AE09-ADE229476E40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usunięcia danych – bycia zapomnianym (art. 17)</a:t>
          </a:r>
        </a:p>
      </dgm:t>
    </dgm:pt>
    <dgm:pt modelId="{68A60E54-D784-470D-9F28-AC7F5F743329}" type="parTrans" cxnId="{DA49E07B-A904-45F9-972C-13F3093E2B78}">
      <dgm:prSet/>
      <dgm:spPr/>
      <dgm:t>
        <a:bodyPr/>
        <a:lstStyle/>
        <a:p>
          <a:endParaRPr lang="pl-PL"/>
        </a:p>
      </dgm:t>
    </dgm:pt>
    <dgm:pt modelId="{5F0CAD3F-3615-4F61-B7B1-D243050A5F9D}" type="sibTrans" cxnId="{DA49E07B-A904-45F9-972C-13F3093E2B78}">
      <dgm:prSet/>
      <dgm:spPr/>
      <dgm:t>
        <a:bodyPr/>
        <a:lstStyle/>
        <a:p>
          <a:endParaRPr lang="pl-PL"/>
        </a:p>
      </dgm:t>
    </dgm:pt>
    <dgm:pt modelId="{9C76EEAB-731B-4D65-B42E-E8AF20C2EA1A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odszkodowania</a:t>
          </a:r>
        </a:p>
        <a:p>
          <a:r>
            <a:rPr lang="pl-PL" dirty="0">
              <a:latin typeface="Arial Narrow" panose="020B0606020202030204" pitchFamily="34" charset="0"/>
            </a:rPr>
            <a:t>(art. 82)</a:t>
          </a:r>
        </a:p>
      </dgm:t>
    </dgm:pt>
    <dgm:pt modelId="{08D47B35-CF33-4408-8904-FC9E21F20F4B}" type="parTrans" cxnId="{B07CC70C-52DA-45FD-A77B-12C0FC67A4ED}">
      <dgm:prSet/>
      <dgm:spPr/>
      <dgm:t>
        <a:bodyPr/>
        <a:lstStyle/>
        <a:p>
          <a:endParaRPr lang="pl-PL"/>
        </a:p>
      </dgm:t>
    </dgm:pt>
    <dgm:pt modelId="{5B7603BC-01AF-4D03-85FC-3E0974836AE5}" type="sibTrans" cxnId="{B07CC70C-52DA-45FD-A77B-12C0FC67A4ED}">
      <dgm:prSet/>
      <dgm:spPr/>
      <dgm:t>
        <a:bodyPr/>
        <a:lstStyle/>
        <a:p>
          <a:endParaRPr lang="pl-PL"/>
        </a:p>
      </dgm:t>
    </dgm:pt>
    <dgm:pt modelId="{5D026A8A-07A5-47DF-A636-CA2A4199A239}" type="pres">
      <dgm:prSet presAssocID="{CC95A8B6-4A86-4555-9EA8-421999A12AD1}" presName="diagram" presStyleCnt="0">
        <dgm:presLayoutVars>
          <dgm:dir/>
          <dgm:resizeHandles val="exact"/>
        </dgm:presLayoutVars>
      </dgm:prSet>
      <dgm:spPr/>
    </dgm:pt>
    <dgm:pt modelId="{038C6EFA-F486-4322-90FB-699D166C8CAD}" type="pres">
      <dgm:prSet presAssocID="{B78FB8E5-A086-4964-9644-64228F51E2BF}" presName="node" presStyleLbl="node1" presStyleIdx="0" presStyleCnt="5">
        <dgm:presLayoutVars>
          <dgm:bulletEnabled val="1"/>
        </dgm:presLayoutVars>
      </dgm:prSet>
      <dgm:spPr/>
    </dgm:pt>
    <dgm:pt modelId="{CE16D1F7-AA9E-47D2-A23E-01DCFCA098F5}" type="pres">
      <dgm:prSet presAssocID="{E89BD3C2-F796-49BD-BBCA-03FCE5EA3DCA}" presName="sibTrans" presStyleCnt="0"/>
      <dgm:spPr/>
    </dgm:pt>
    <dgm:pt modelId="{DEEE04E2-9FAF-47F8-BCF5-79334F4782CC}" type="pres">
      <dgm:prSet presAssocID="{7D664553-4CD3-402B-B16E-D91DC55948BA}" presName="node" presStyleLbl="node1" presStyleIdx="1" presStyleCnt="5">
        <dgm:presLayoutVars>
          <dgm:bulletEnabled val="1"/>
        </dgm:presLayoutVars>
      </dgm:prSet>
      <dgm:spPr/>
    </dgm:pt>
    <dgm:pt modelId="{02FA217F-8120-468B-8841-E835E246FAB0}" type="pres">
      <dgm:prSet presAssocID="{24ABDBE0-21BF-4F67-B96B-847BBB071DA3}" presName="sibTrans" presStyleCnt="0"/>
      <dgm:spPr/>
    </dgm:pt>
    <dgm:pt modelId="{6A0AE7B5-4E89-4756-A95B-8E8225B1A158}" type="pres">
      <dgm:prSet presAssocID="{6ADA5FCF-9CBF-4917-AC9F-47DF991AD894}" presName="node" presStyleLbl="node1" presStyleIdx="2" presStyleCnt="5">
        <dgm:presLayoutVars>
          <dgm:bulletEnabled val="1"/>
        </dgm:presLayoutVars>
      </dgm:prSet>
      <dgm:spPr/>
    </dgm:pt>
    <dgm:pt modelId="{E2B13E8C-AA49-4415-97CD-8D0EC6572C09}" type="pres">
      <dgm:prSet presAssocID="{A56CB382-047E-4D70-9D99-B8AF4A1E79EC}" presName="sibTrans" presStyleCnt="0"/>
      <dgm:spPr/>
    </dgm:pt>
    <dgm:pt modelId="{4CAF8528-2102-426A-869E-0B65A1FEC49B}" type="pres">
      <dgm:prSet presAssocID="{F4630966-EF2D-4A77-AE09-ADE229476E40}" presName="node" presStyleLbl="node1" presStyleIdx="3" presStyleCnt="5">
        <dgm:presLayoutVars>
          <dgm:bulletEnabled val="1"/>
        </dgm:presLayoutVars>
      </dgm:prSet>
      <dgm:spPr/>
    </dgm:pt>
    <dgm:pt modelId="{912ECBBD-225D-4B4D-9130-E31D7FEAEF5C}" type="pres">
      <dgm:prSet presAssocID="{5F0CAD3F-3615-4F61-B7B1-D243050A5F9D}" presName="sibTrans" presStyleCnt="0"/>
      <dgm:spPr/>
    </dgm:pt>
    <dgm:pt modelId="{0EDF247D-AF12-4610-A683-8360DC445DBF}" type="pres">
      <dgm:prSet presAssocID="{9C76EEAB-731B-4D65-B42E-E8AF20C2EA1A}" presName="node" presStyleLbl="node1" presStyleIdx="4" presStyleCnt="5" custLinFactNeighborX="-44366" custLinFactNeighborY="-2593">
        <dgm:presLayoutVars>
          <dgm:bulletEnabled val="1"/>
        </dgm:presLayoutVars>
      </dgm:prSet>
      <dgm:spPr/>
    </dgm:pt>
  </dgm:ptLst>
  <dgm:cxnLst>
    <dgm:cxn modelId="{05080D08-6C6A-4417-A1DA-A8422CB7E63D}" srcId="{CC95A8B6-4A86-4555-9EA8-421999A12AD1}" destId="{6ADA5FCF-9CBF-4917-AC9F-47DF991AD894}" srcOrd="2" destOrd="0" parTransId="{80F8E348-68B0-41DA-B86F-8D902D2CC725}" sibTransId="{A56CB382-047E-4D70-9D99-B8AF4A1E79EC}"/>
    <dgm:cxn modelId="{B07CC70C-52DA-45FD-A77B-12C0FC67A4ED}" srcId="{CC95A8B6-4A86-4555-9EA8-421999A12AD1}" destId="{9C76EEAB-731B-4D65-B42E-E8AF20C2EA1A}" srcOrd="4" destOrd="0" parTransId="{08D47B35-CF33-4408-8904-FC9E21F20F4B}" sibTransId="{5B7603BC-01AF-4D03-85FC-3E0974836AE5}"/>
    <dgm:cxn modelId="{2D48100F-503F-487B-8E91-C34AEF72AB54}" type="presOf" srcId="{B78FB8E5-A086-4964-9644-64228F51E2BF}" destId="{038C6EFA-F486-4322-90FB-699D166C8CAD}" srcOrd="0" destOrd="0" presId="urn:microsoft.com/office/officeart/2005/8/layout/default#4"/>
    <dgm:cxn modelId="{EAB0AF46-5792-4099-BCE7-6F301608F53E}" type="presOf" srcId="{7D664553-4CD3-402B-B16E-D91DC55948BA}" destId="{DEEE04E2-9FAF-47F8-BCF5-79334F4782CC}" srcOrd="0" destOrd="0" presId="urn:microsoft.com/office/officeart/2005/8/layout/default#4"/>
    <dgm:cxn modelId="{57379E6B-6473-4F73-B8AF-9A731CD925C0}" type="presOf" srcId="{9C76EEAB-731B-4D65-B42E-E8AF20C2EA1A}" destId="{0EDF247D-AF12-4610-A683-8360DC445DBF}" srcOrd="0" destOrd="0" presId="urn:microsoft.com/office/officeart/2005/8/layout/default#4"/>
    <dgm:cxn modelId="{36ECCB57-7E5F-42B9-838C-876B365C3C1A}" srcId="{CC95A8B6-4A86-4555-9EA8-421999A12AD1}" destId="{7D664553-4CD3-402B-B16E-D91DC55948BA}" srcOrd="1" destOrd="0" parTransId="{407D4967-3131-4844-83E3-A086B4865C40}" sibTransId="{24ABDBE0-21BF-4F67-B96B-847BBB071DA3}"/>
    <dgm:cxn modelId="{62D02E5A-1C71-4CDD-9D4C-3AC36E429FBD}" type="presOf" srcId="{CC95A8B6-4A86-4555-9EA8-421999A12AD1}" destId="{5D026A8A-07A5-47DF-A636-CA2A4199A239}" srcOrd="0" destOrd="0" presId="urn:microsoft.com/office/officeart/2005/8/layout/default#4"/>
    <dgm:cxn modelId="{DA49E07B-A904-45F9-972C-13F3093E2B78}" srcId="{CC95A8B6-4A86-4555-9EA8-421999A12AD1}" destId="{F4630966-EF2D-4A77-AE09-ADE229476E40}" srcOrd="3" destOrd="0" parTransId="{68A60E54-D784-470D-9F28-AC7F5F743329}" sibTransId="{5F0CAD3F-3615-4F61-B7B1-D243050A5F9D}"/>
    <dgm:cxn modelId="{D3E7DC9B-02B1-4D73-B57D-7D4E8A1E7189}" srcId="{CC95A8B6-4A86-4555-9EA8-421999A12AD1}" destId="{B78FB8E5-A086-4964-9644-64228F51E2BF}" srcOrd="0" destOrd="0" parTransId="{C7C5DEB1-5E9A-40D5-8DCE-223BC8722634}" sibTransId="{E89BD3C2-F796-49BD-BBCA-03FCE5EA3DCA}"/>
    <dgm:cxn modelId="{2CD2859F-81E1-4E1B-9521-83B7F9A92C51}" type="presOf" srcId="{6ADA5FCF-9CBF-4917-AC9F-47DF991AD894}" destId="{6A0AE7B5-4E89-4756-A95B-8E8225B1A158}" srcOrd="0" destOrd="0" presId="urn:microsoft.com/office/officeart/2005/8/layout/default#4"/>
    <dgm:cxn modelId="{DF0AD9E2-CA54-4328-95B6-D2E23C566F3A}" type="presOf" srcId="{F4630966-EF2D-4A77-AE09-ADE229476E40}" destId="{4CAF8528-2102-426A-869E-0B65A1FEC49B}" srcOrd="0" destOrd="0" presId="urn:microsoft.com/office/officeart/2005/8/layout/default#4"/>
    <dgm:cxn modelId="{FBABF26A-36C2-4AC4-AF3B-FEC4A988211E}" type="presParOf" srcId="{5D026A8A-07A5-47DF-A636-CA2A4199A239}" destId="{038C6EFA-F486-4322-90FB-699D166C8CAD}" srcOrd="0" destOrd="0" presId="urn:microsoft.com/office/officeart/2005/8/layout/default#4"/>
    <dgm:cxn modelId="{EA5D9B57-7752-4252-AA1D-BAF84B8636BC}" type="presParOf" srcId="{5D026A8A-07A5-47DF-A636-CA2A4199A239}" destId="{CE16D1F7-AA9E-47D2-A23E-01DCFCA098F5}" srcOrd="1" destOrd="0" presId="urn:microsoft.com/office/officeart/2005/8/layout/default#4"/>
    <dgm:cxn modelId="{6A427264-20F2-4480-A4FA-7E86F6DE8253}" type="presParOf" srcId="{5D026A8A-07A5-47DF-A636-CA2A4199A239}" destId="{DEEE04E2-9FAF-47F8-BCF5-79334F4782CC}" srcOrd="2" destOrd="0" presId="urn:microsoft.com/office/officeart/2005/8/layout/default#4"/>
    <dgm:cxn modelId="{55CBCA9F-A5D0-429C-9629-99D82A43DCA8}" type="presParOf" srcId="{5D026A8A-07A5-47DF-A636-CA2A4199A239}" destId="{02FA217F-8120-468B-8841-E835E246FAB0}" srcOrd="3" destOrd="0" presId="urn:microsoft.com/office/officeart/2005/8/layout/default#4"/>
    <dgm:cxn modelId="{FAC1F1D2-EF2A-468C-80B8-9F3A6DE51D6D}" type="presParOf" srcId="{5D026A8A-07A5-47DF-A636-CA2A4199A239}" destId="{6A0AE7B5-4E89-4756-A95B-8E8225B1A158}" srcOrd="4" destOrd="0" presId="urn:microsoft.com/office/officeart/2005/8/layout/default#4"/>
    <dgm:cxn modelId="{702AB849-39E2-4B82-9B36-F30152F6DBF5}" type="presParOf" srcId="{5D026A8A-07A5-47DF-A636-CA2A4199A239}" destId="{E2B13E8C-AA49-4415-97CD-8D0EC6572C09}" srcOrd="5" destOrd="0" presId="urn:microsoft.com/office/officeart/2005/8/layout/default#4"/>
    <dgm:cxn modelId="{85F5F432-EDF1-44D7-8BEE-E96E6FAE9575}" type="presParOf" srcId="{5D026A8A-07A5-47DF-A636-CA2A4199A239}" destId="{4CAF8528-2102-426A-869E-0B65A1FEC49B}" srcOrd="6" destOrd="0" presId="urn:microsoft.com/office/officeart/2005/8/layout/default#4"/>
    <dgm:cxn modelId="{B2BE6C3E-C3EE-4625-B5AA-BCD5C851A593}" type="presParOf" srcId="{5D026A8A-07A5-47DF-A636-CA2A4199A239}" destId="{912ECBBD-225D-4B4D-9130-E31D7FEAEF5C}" srcOrd="7" destOrd="0" presId="urn:microsoft.com/office/officeart/2005/8/layout/default#4"/>
    <dgm:cxn modelId="{7C4A617F-A906-44E2-A40F-0DFBD34B70AA}" type="presParOf" srcId="{5D026A8A-07A5-47DF-A636-CA2A4199A239}" destId="{0EDF247D-AF12-4610-A683-8360DC445DBF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DD1E2A4-F077-439B-BC2C-13DFEDDAD74B}" type="doc">
      <dgm:prSet loTypeId="urn:microsoft.com/office/officeart/2005/8/layout/bList2#7" loCatId="list" qsTypeId="urn:microsoft.com/office/officeart/2005/8/quickstyle/3d1" qsCatId="3D" csTypeId="urn:microsoft.com/office/officeart/2005/8/colors/accent1_2" csCatId="accent1" phldr="1"/>
      <dgm:spPr/>
    </dgm:pt>
    <dgm:pt modelId="{CDD04ADF-FF72-4353-885B-54DFB064C4AF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Prawo do odszkodowania</a:t>
          </a:r>
        </a:p>
      </dgm:t>
    </dgm:pt>
    <dgm:pt modelId="{80F7915A-7754-4AC4-BE3D-5EE6B03B76C9}" type="parTrans" cxnId="{0B23DBF3-7263-4161-82B4-3DA4FE92F047}">
      <dgm:prSet/>
      <dgm:spPr/>
      <dgm:t>
        <a:bodyPr/>
        <a:lstStyle/>
        <a:p>
          <a:endParaRPr lang="pl-PL"/>
        </a:p>
      </dgm:t>
    </dgm:pt>
    <dgm:pt modelId="{CD31ADB2-708E-4C1F-A1A4-1FB77668741B}" type="sibTrans" cxnId="{0B23DBF3-7263-4161-82B4-3DA4FE92F047}">
      <dgm:prSet/>
      <dgm:spPr/>
      <dgm:t>
        <a:bodyPr/>
        <a:lstStyle/>
        <a:p>
          <a:endParaRPr lang="pl-PL"/>
        </a:p>
      </dgm:t>
    </dgm:pt>
    <dgm:pt modelId="{D7707046-A0FB-48C6-A736-2C824BABFA12}">
      <dgm:prSet custT="1"/>
      <dgm:spPr/>
      <dgm:t>
        <a:bodyPr/>
        <a:lstStyle/>
        <a:p>
          <a:pPr algn="ctr">
            <a:buNone/>
          </a:pPr>
          <a:r>
            <a:rPr lang="pl-PL" sz="3200" dirty="0">
              <a:latin typeface="Arial Narrow" panose="020B0606020202030204" pitchFamily="34" charset="0"/>
            </a:rPr>
            <a:t>w wyniku naruszenia RODO,</a:t>
          </a:r>
        </a:p>
      </dgm:t>
    </dgm:pt>
    <dgm:pt modelId="{20FFE7C0-5B34-478F-8FEF-9DADC591B52B}" type="parTrans" cxnId="{A0A74EE7-172E-44BB-9021-2C636CC8A357}">
      <dgm:prSet/>
      <dgm:spPr/>
      <dgm:t>
        <a:bodyPr/>
        <a:lstStyle/>
        <a:p>
          <a:endParaRPr lang="pl-PL"/>
        </a:p>
      </dgm:t>
    </dgm:pt>
    <dgm:pt modelId="{D42E8786-2A06-465A-A195-2552FC161A34}" type="sibTrans" cxnId="{A0A74EE7-172E-44BB-9021-2C636CC8A357}">
      <dgm:prSet/>
      <dgm:spPr/>
      <dgm:t>
        <a:bodyPr/>
        <a:lstStyle/>
        <a:p>
          <a:endParaRPr lang="pl-PL"/>
        </a:p>
      </dgm:t>
    </dgm:pt>
    <dgm:pt modelId="{578C2ADE-CE87-493F-8C07-64A1045C578F}">
      <dgm:prSet custT="1"/>
      <dgm:spPr/>
      <dgm:t>
        <a:bodyPr/>
        <a:lstStyle/>
        <a:p>
          <a:pPr algn="ctr">
            <a:buNone/>
          </a:pPr>
          <a:r>
            <a:rPr lang="pl-PL" sz="3200" dirty="0">
              <a:latin typeface="Arial Narrow" panose="020B0606020202030204" pitchFamily="34" charset="0"/>
            </a:rPr>
            <a:t>uzyskać od administratora lub podmiotu przetwarzającego odszkodowanie</a:t>
          </a:r>
        </a:p>
      </dgm:t>
    </dgm:pt>
    <dgm:pt modelId="{8E341D7F-9504-4E15-AFA5-F94658812BB4}" type="parTrans" cxnId="{917CEF8D-CC25-40DE-9E45-14E06177EE54}">
      <dgm:prSet/>
      <dgm:spPr/>
      <dgm:t>
        <a:bodyPr/>
        <a:lstStyle/>
        <a:p>
          <a:endParaRPr lang="pl-PL"/>
        </a:p>
      </dgm:t>
    </dgm:pt>
    <dgm:pt modelId="{0DFC5073-2F01-4136-AA74-C7C941498780}" type="sibTrans" cxnId="{917CEF8D-CC25-40DE-9E45-14E06177EE54}">
      <dgm:prSet/>
      <dgm:spPr/>
      <dgm:t>
        <a:bodyPr/>
        <a:lstStyle/>
        <a:p>
          <a:endParaRPr lang="pl-PL"/>
        </a:p>
      </dgm:t>
    </dgm:pt>
    <dgm:pt modelId="{0D00E31D-5339-4CB4-BF9F-44DA8A66FB5E}">
      <dgm:prSet custT="1"/>
      <dgm:spPr/>
      <dgm:t>
        <a:bodyPr/>
        <a:lstStyle/>
        <a:p>
          <a:pPr algn="ctr">
            <a:buNone/>
          </a:pPr>
          <a:r>
            <a:rPr lang="pl-PL" sz="3200" dirty="0">
              <a:latin typeface="Arial Narrow" panose="020B0606020202030204" pitchFamily="34" charset="0"/>
            </a:rPr>
            <a:t>za poniesioną szkodę</a:t>
          </a:r>
        </a:p>
      </dgm:t>
    </dgm:pt>
    <dgm:pt modelId="{3F28AA24-4583-43AA-B8D5-A3F3198F3E8B}" type="parTrans" cxnId="{E23E4509-19BE-45DE-8640-E5B99962C15E}">
      <dgm:prSet/>
      <dgm:spPr/>
      <dgm:t>
        <a:bodyPr/>
        <a:lstStyle/>
        <a:p>
          <a:endParaRPr lang="pl-PL"/>
        </a:p>
      </dgm:t>
    </dgm:pt>
    <dgm:pt modelId="{C7CF6B54-4A2C-42FB-AA3F-8B8E24D57ABD}" type="sibTrans" cxnId="{E23E4509-19BE-45DE-8640-E5B99962C15E}">
      <dgm:prSet/>
      <dgm:spPr/>
      <dgm:t>
        <a:bodyPr/>
        <a:lstStyle/>
        <a:p>
          <a:endParaRPr lang="pl-PL"/>
        </a:p>
      </dgm:t>
    </dgm:pt>
    <dgm:pt modelId="{07CB0194-4431-4A20-8C90-AB855B7B9692}">
      <dgm:prSet custT="1"/>
      <dgm:spPr/>
      <dgm:t>
        <a:bodyPr/>
        <a:lstStyle/>
        <a:p>
          <a:pPr algn="ctr">
            <a:buNone/>
          </a:pPr>
          <a:r>
            <a:rPr lang="pl-PL" sz="3200" dirty="0">
              <a:latin typeface="Arial Narrow" panose="020B0606020202030204" pitchFamily="34" charset="0"/>
            </a:rPr>
            <a:t>Każda osoba, która poniosła szkodę majątkową lub niemajątkową</a:t>
          </a:r>
        </a:p>
      </dgm:t>
    </dgm:pt>
    <dgm:pt modelId="{5EDE95DE-F129-4AAD-A492-D0F566B20CC4}" type="parTrans" cxnId="{4CE92757-6607-4677-AD13-E46C6F91FF4A}">
      <dgm:prSet/>
      <dgm:spPr/>
      <dgm:t>
        <a:bodyPr/>
        <a:lstStyle/>
        <a:p>
          <a:endParaRPr lang="pl-PL"/>
        </a:p>
      </dgm:t>
    </dgm:pt>
    <dgm:pt modelId="{62264204-B326-42D8-ACAC-4F79B49BE9F6}" type="sibTrans" cxnId="{4CE92757-6607-4677-AD13-E46C6F91FF4A}">
      <dgm:prSet/>
      <dgm:spPr/>
      <dgm:t>
        <a:bodyPr/>
        <a:lstStyle/>
        <a:p>
          <a:endParaRPr lang="pl-PL"/>
        </a:p>
      </dgm:t>
    </dgm:pt>
    <dgm:pt modelId="{539AE77B-8E34-4243-9D3A-2144AAC946CF}">
      <dgm:prSet custT="1"/>
      <dgm:spPr/>
      <dgm:t>
        <a:bodyPr/>
        <a:lstStyle/>
        <a:p>
          <a:pPr algn="ctr">
            <a:buNone/>
          </a:pPr>
          <a:endParaRPr lang="pl-PL" sz="3200" dirty="0">
            <a:latin typeface="Arial Narrow" panose="020B0606020202030204" pitchFamily="34" charset="0"/>
          </a:endParaRPr>
        </a:p>
      </dgm:t>
    </dgm:pt>
    <dgm:pt modelId="{3F32DE36-AB37-492B-8FDD-C4BA91D074D3}" type="parTrans" cxnId="{62E0A860-A473-4804-92E0-8620EF096B26}">
      <dgm:prSet/>
      <dgm:spPr/>
      <dgm:t>
        <a:bodyPr/>
        <a:lstStyle/>
        <a:p>
          <a:endParaRPr lang="pl-PL"/>
        </a:p>
      </dgm:t>
    </dgm:pt>
    <dgm:pt modelId="{CC007BED-C872-4036-A13C-69CF7EBCE421}" type="sibTrans" cxnId="{62E0A860-A473-4804-92E0-8620EF096B26}">
      <dgm:prSet/>
      <dgm:spPr/>
      <dgm:t>
        <a:bodyPr/>
        <a:lstStyle/>
        <a:p>
          <a:endParaRPr lang="pl-PL"/>
        </a:p>
      </dgm:t>
    </dgm:pt>
    <dgm:pt modelId="{F4C7E3AA-31D3-41D7-BDB3-EE2E4655610F}">
      <dgm:prSet custT="1"/>
      <dgm:spPr/>
      <dgm:t>
        <a:bodyPr/>
        <a:lstStyle/>
        <a:p>
          <a:pPr algn="ctr">
            <a:buNone/>
          </a:pPr>
          <a:r>
            <a:rPr lang="pl-PL" sz="3200" dirty="0">
              <a:latin typeface="Arial Narrow" panose="020B0606020202030204" pitchFamily="34" charset="0"/>
            </a:rPr>
            <a:t> ma prawo</a:t>
          </a:r>
        </a:p>
      </dgm:t>
    </dgm:pt>
    <dgm:pt modelId="{263DC585-5D88-4111-A76C-CF4EAAF2E46C}" type="parTrans" cxnId="{240D79D2-21F0-4CE7-8C9C-46340387A9EA}">
      <dgm:prSet/>
      <dgm:spPr/>
      <dgm:t>
        <a:bodyPr/>
        <a:lstStyle/>
        <a:p>
          <a:endParaRPr lang="pl-PL"/>
        </a:p>
      </dgm:t>
    </dgm:pt>
    <dgm:pt modelId="{2971FDF8-8565-44F2-BEA0-B4AED29BE1A3}" type="sibTrans" cxnId="{240D79D2-21F0-4CE7-8C9C-46340387A9EA}">
      <dgm:prSet/>
      <dgm:spPr/>
      <dgm:t>
        <a:bodyPr/>
        <a:lstStyle/>
        <a:p>
          <a:endParaRPr lang="pl-PL"/>
        </a:p>
      </dgm:t>
    </dgm:pt>
    <dgm:pt modelId="{300809C4-0C2B-4567-91A6-620562B97462}" type="pres">
      <dgm:prSet presAssocID="{9DD1E2A4-F077-439B-BC2C-13DFEDDAD74B}" presName="diagram" presStyleCnt="0">
        <dgm:presLayoutVars>
          <dgm:dir/>
          <dgm:animLvl val="lvl"/>
          <dgm:resizeHandles val="exact"/>
        </dgm:presLayoutVars>
      </dgm:prSet>
      <dgm:spPr/>
    </dgm:pt>
    <dgm:pt modelId="{A6C8AB74-8C75-4D6B-871A-7CFC81D0189C}" type="pres">
      <dgm:prSet presAssocID="{CDD04ADF-FF72-4353-885B-54DFB064C4AF}" presName="compNode" presStyleCnt="0"/>
      <dgm:spPr/>
    </dgm:pt>
    <dgm:pt modelId="{AF6E023B-F68F-45B4-ACCC-F1AD813A65F1}" type="pres">
      <dgm:prSet presAssocID="{CDD04ADF-FF72-4353-885B-54DFB064C4AF}" presName="childRect" presStyleLbl="bgAcc1" presStyleIdx="0" presStyleCnt="1" custScaleX="150906" custScaleY="144992" custLinFactNeighborX="1324" custLinFactNeighborY="364">
        <dgm:presLayoutVars>
          <dgm:bulletEnabled val="1"/>
        </dgm:presLayoutVars>
      </dgm:prSet>
      <dgm:spPr/>
    </dgm:pt>
    <dgm:pt modelId="{CCF5FAC9-F4F8-468D-B0C7-1EEBB49A88A1}" type="pres">
      <dgm:prSet presAssocID="{CDD04ADF-FF72-4353-885B-54DFB064C4A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74037C4-86E3-49B6-A3CD-4D43176CA05F}" type="pres">
      <dgm:prSet presAssocID="{CDD04ADF-FF72-4353-885B-54DFB064C4AF}" presName="parentRect" presStyleLbl="alignNode1" presStyleIdx="0" presStyleCnt="1" custScaleX="150553" custScaleY="52055" custLinFactNeighborX="1500" custLinFactNeighborY="19484"/>
      <dgm:spPr/>
    </dgm:pt>
    <dgm:pt modelId="{CF38485C-56F6-4807-94D2-EE478B92162C}" type="pres">
      <dgm:prSet presAssocID="{CDD04ADF-FF72-4353-885B-54DFB064C4AF}" presName="adorn" presStyleLbl="fgAccFollowNode1" presStyleIdx="0" presStyleCnt="1" custLinFactNeighborX="98327" custLinFactNeighborY="-647"/>
      <dgm:spPr/>
    </dgm:pt>
  </dgm:ptLst>
  <dgm:cxnLst>
    <dgm:cxn modelId="{E23E4509-19BE-45DE-8640-E5B99962C15E}" srcId="{CDD04ADF-FF72-4353-885B-54DFB064C4AF}" destId="{0D00E31D-5339-4CB4-BF9F-44DA8A66FB5E}" srcOrd="5" destOrd="0" parTransId="{3F28AA24-4583-43AA-B8D5-A3F3198F3E8B}" sibTransId="{C7CF6B54-4A2C-42FB-AA3F-8B8E24D57ABD}"/>
    <dgm:cxn modelId="{BA7C562F-3211-464B-AEFB-571559797F39}" type="presOf" srcId="{539AE77B-8E34-4243-9D3A-2144AAC946CF}" destId="{AF6E023B-F68F-45B4-ACCC-F1AD813A65F1}" srcOrd="0" destOrd="0" presId="urn:microsoft.com/office/officeart/2005/8/layout/bList2#7"/>
    <dgm:cxn modelId="{62E0A860-A473-4804-92E0-8620EF096B26}" srcId="{CDD04ADF-FF72-4353-885B-54DFB064C4AF}" destId="{539AE77B-8E34-4243-9D3A-2144AAC946CF}" srcOrd="0" destOrd="0" parTransId="{3F32DE36-AB37-492B-8FDD-C4BA91D074D3}" sibTransId="{CC007BED-C872-4036-A13C-69CF7EBCE421}"/>
    <dgm:cxn modelId="{47892A43-AAEF-4C9D-8DC0-9AEFE3EC1642}" type="presOf" srcId="{D7707046-A0FB-48C6-A736-2C824BABFA12}" destId="{AF6E023B-F68F-45B4-ACCC-F1AD813A65F1}" srcOrd="0" destOrd="2" presId="urn:microsoft.com/office/officeart/2005/8/layout/bList2#7"/>
    <dgm:cxn modelId="{E7D4E86A-25E2-4AF5-8216-F49E78DDC97C}" type="presOf" srcId="{07CB0194-4431-4A20-8C90-AB855B7B9692}" destId="{AF6E023B-F68F-45B4-ACCC-F1AD813A65F1}" srcOrd="0" destOrd="1" presId="urn:microsoft.com/office/officeart/2005/8/layout/bList2#7"/>
    <dgm:cxn modelId="{4CE92757-6607-4677-AD13-E46C6F91FF4A}" srcId="{CDD04ADF-FF72-4353-885B-54DFB064C4AF}" destId="{07CB0194-4431-4A20-8C90-AB855B7B9692}" srcOrd="1" destOrd="0" parTransId="{5EDE95DE-F129-4AAD-A492-D0F566B20CC4}" sibTransId="{62264204-B326-42D8-ACAC-4F79B49BE9F6}"/>
    <dgm:cxn modelId="{5F13F07E-0168-48B9-81A1-7C8E328184F8}" type="presOf" srcId="{F4C7E3AA-31D3-41D7-BDB3-EE2E4655610F}" destId="{AF6E023B-F68F-45B4-ACCC-F1AD813A65F1}" srcOrd="0" destOrd="3" presId="urn:microsoft.com/office/officeart/2005/8/layout/bList2#7"/>
    <dgm:cxn modelId="{917CEF8D-CC25-40DE-9E45-14E06177EE54}" srcId="{CDD04ADF-FF72-4353-885B-54DFB064C4AF}" destId="{578C2ADE-CE87-493F-8C07-64A1045C578F}" srcOrd="4" destOrd="0" parTransId="{8E341D7F-9504-4E15-AFA5-F94658812BB4}" sibTransId="{0DFC5073-2F01-4136-AA74-C7C941498780}"/>
    <dgm:cxn modelId="{DC21838E-FEB3-4F13-8C04-879098D97E54}" type="presOf" srcId="{578C2ADE-CE87-493F-8C07-64A1045C578F}" destId="{AF6E023B-F68F-45B4-ACCC-F1AD813A65F1}" srcOrd="0" destOrd="4" presId="urn:microsoft.com/office/officeart/2005/8/layout/bList2#7"/>
    <dgm:cxn modelId="{A3C78E9E-83BE-4E32-8CC5-EB3209000FFF}" type="presOf" srcId="{9DD1E2A4-F077-439B-BC2C-13DFEDDAD74B}" destId="{300809C4-0C2B-4567-91A6-620562B97462}" srcOrd="0" destOrd="0" presId="urn:microsoft.com/office/officeart/2005/8/layout/bList2#7"/>
    <dgm:cxn modelId="{A6D357B1-22A9-4899-9B9E-C92187489FE7}" type="presOf" srcId="{0D00E31D-5339-4CB4-BF9F-44DA8A66FB5E}" destId="{AF6E023B-F68F-45B4-ACCC-F1AD813A65F1}" srcOrd="0" destOrd="5" presId="urn:microsoft.com/office/officeart/2005/8/layout/bList2#7"/>
    <dgm:cxn modelId="{240D79D2-21F0-4CE7-8C9C-46340387A9EA}" srcId="{CDD04ADF-FF72-4353-885B-54DFB064C4AF}" destId="{F4C7E3AA-31D3-41D7-BDB3-EE2E4655610F}" srcOrd="3" destOrd="0" parTransId="{263DC585-5D88-4111-A76C-CF4EAAF2E46C}" sibTransId="{2971FDF8-8565-44F2-BEA0-B4AED29BE1A3}"/>
    <dgm:cxn modelId="{A7911EE2-E044-434D-8882-CD6A594C45BF}" type="presOf" srcId="{CDD04ADF-FF72-4353-885B-54DFB064C4AF}" destId="{574037C4-86E3-49B6-A3CD-4D43176CA05F}" srcOrd="1" destOrd="0" presId="urn:microsoft.com/office/officeart/2005/8/layout/bList2#7"/>
    <dgm:cxn modelId="{1B8690E3-DA71-40A8-9E44-83FDE0D1D326}" type="presOf" srcId="{CDD04ADF-FF72-4353-885B-54DFB064C4AF}" destId="{CCF5FAC9-F4F8-468D-B0C7-1EEBB49A88A1}" srcOrd="0" destOrd="0" presId="urn:microsoft.com/office/officeart/2005/8/layout/bList2#7"/>
    <dgm:cxn modelId="{A0A74EE7-172E-44BB-9021-2C636CC8A357}" srcId="{CDD04ADF-FF72-4353-885B-54DFB064C4AF}" destId="{D7707046-A0FB-48C6-A736-2C824BABFA12}" srcOrd="2" destOrd="0" parTransId="{20FFE7C0-5B34-478F-8FEF-9DADC591B52B}" sibTransId="{D42E8786-2A06-465A-A195-2552FC161A34}"/>
    <dgm:cxn modelId="{0B23DBF3-7263-4161-82B4-3DA4FE92F047}" srcId="{9DD1E2A4-F077-439B-BC2C-13DFEDDAD74B}" destId="{CDD04ADF-FF72-4353-885B-54DFB064C4AF}" srcOrd="0" destOrd="0" parTransId="{80F7915A-7754-4AC4-BE3D-5EE6B03B76C9}" sibTransId="{CD31ADB2-708E-4C1F-A1A4-1FB77668741B}"/>
    <dgm:cxn modelId="{8A9112BC-E968-4962-B3F8-38F0CAE645C8}" type="presParOf" srcId="{300809C4-0C2B-4567-91A6-620562B97462}" destId="{A6C8AB74-8C75-4D6B-871A-7CFC81D0189C}" srcOrd="0" destOrd="0" presId="urn:microsoft.com/office/officeart/2005/8/layout/bList2#7"/>
    <dgm:cxn modelId="{E988DD20-3B47-4ABA-8D69-F451E73C3C76}" type="presParOf" srcId="{A6C8AB74-8C75-4D6B-871A-7CFC81D0189C}" destId="{AF6E023B-F68F-45B4-ACCC-F1AD813A65F1}" srcOrd="0" destOrd="0" presId="urn:microsoft.com/office/officeart/2005/8/layout/bList2#7"/>
    <dgm:cxn modelId="{4F00237C-1E77-4610-AE45-FD12D4EFBC58}" type="presParOf" srcId="{A6C8AB74-8C75-4D6B-871A-7CFC81D0189C}" destId="{CCF5FAC9-F4F8-468D-B0C7-1EEBB49A88A1}" srcOrd="1" destOrd="0" presId="urn:microsoft.com/office/officeart/2005/8/layout/bList2#7"/>
    <dgm:cxn modelId="{6438AB9F-89B7-4F7D-9101-BAFCFAA4181A}" type="presParOf" srcId="{A6C8AB74-8C75-4D6B-871A-7CFC81D0189C}" destId="{574037C4-86E3-49B6-A3CD-4D43176CA05F}" srcOrd="2" destOrd="0" presId="urn:microsoft.com/office/officeart/2005/8/layout/bList2#7"/>
    <dgm:cxn modelId="{3C17F08C-22E9-4F30-9571-4A50CEC0CD26}" type="presParOf" srcId="{A6C8AB74-8C75-4D6B-871A-7CFC81D0189C}" destId="{CF38485C-56F6-4807-94D2-EE478B92162C}" srcOrd="3" destOrd="0" presId="urn:microsoft.com/office/officeart/2005/8/layout/bList2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D617F9D-C2B5-4C95-A3FC-C654118E82A3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A1E20B-E99E-4754-85BE-7DE86E9C30D2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Kary administracyjne</a:t>
          </a:r>
        </a:p>
        <a:p>
          <a:r>
            <a:rPr lang="pl-PL" dirty="0">
              <a:latin typeface="Arial Narrow" panose="020B0606020202030204" pitchFamily="34" charset="0"/>
            </a:rPr>
            <a:t>(art. 83 ust. 1)</a:t>
          </a:r>
        </a:p>
      </dgm:t>
    </dgm:pt>
    <dgm:pt modelId="{CD2C94B0-61B7-4011-846C-69DB924D8E02}" type="parTrans" cxnId="{CDA5B87E-EAC9-42F6-86A8-A43259C81A6D}">
      <dgm:prSet/>
      <dgm:spPr/>
      <dgm:t>
        <a:bodyPr/>
        <a:lstStyle/>
        <a:p>
          <a:endParaRPr lang="pl-PL"/>
        </a:p>
      </dgm:t>
    </dgm:pt>
    <dgm:pt modelId="{BACC63B2-A21E-4723-9352-AFD7F8A4531D}" type="sibTrans" cxnId="{CDA5B87E-EAC9-42F6-86A8-A43259C81A6D}">
      <dgm:prSet/>
      <dgm:spPr/>
      <dgm:t>
        <a:bodyPr/>
        <a:lstStyle/>
        <a:p>
          <a:endParaRPr lang="pl-PL"/>
        </a:p>
      </dgm:t>
    </dgm:pt>
    <dgm:pt modelId="{15DFD43C-9D8C-4EBE-98D0-A040D92E2230}">
      <dgm:prSet phldrT="[Tekst]"/>
      <dgm:spPr/>
      <dgm:t>
        <a:bodyPr/>
        <a:lstStyle/>
        <a:p>
          <a:pPr marL="0" indent="0">
            <a:buNone/>
          </a:pPr>
          <a:r>
            <a:rPr lang="pl-PL" dirty="0">
              <a:latin typeface="Arial Narrow" panose="020B0606020202030204" pitchFamily="34" charset="0"/>
            </a:rPr>
            <a:t>Każdy organ nadzorczy zapewnia, by stosowane za naruszenia RODO administracyjne</a:t>
          </a:r>
        </a:p>
      </dgm:t>
    </dgm:pt>
    <dgm:pt modelId="{A6E0085E-4770-4AF1-BECE-DB18D7210296}" type="parTrans" cxnId="{FB9A2483-3959-4C26-A10A-5B2FAC0D5476}">
      <dgm:prSet/>
      <dgm:spPr/>
      <dgm:t>
        <a:bodyPr/>
        <a:lstStyle/>
        <a:p>
          <a:endParaRPr lang="pl-PL"/>
        </a:p>
      </dgm:t>
    </dgm:pt>
    <dgm:pt modelId="{B7DF50C2-8690-4390-A9CA-B221110BA12A}" type="sibTrans" cxnId="{FB9A2483-3959-4C26-A10A-5B2FAC0D5476}">
      <dgm:prSet/>
      <dgm:spPr/>
      <dgm:t>
        <a:bodyPr/>
        <a:lstStyle/>
        <a:p>
          <a:endParaRPr lang="pl-PL"/>
        </a:p>
      </dgm:t>
    </dgm:pt>
    <dgm:pt modelId="{DA505505-2514-4148-95CC-04DD147713E6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10 mln EUR lub 2% rocznego obrotu</a:t>
          </a:r>
        </a:p>
        <a:p>
          <a:r>
            <a:rPr lang="pl-PL" dirty="0">
              <a:latin typeface="Arial Narrow" panose="020B0606020202030204" pitchFamily="34" charset="0"/>
            </a:rPr>
            <a:t>(art. 83 ust. 4)</a:t>
          </a:r>
        </a:p>
      </dgm:t>
    </dgm:pt>
    <dgm:pt modelId="{D06AE90C-3C8A-4B56-819E-E113960B0532}" type="parTrans" cxnId="{58DF07A9-76C8-488B-BBEB-F467888CC1F0}">
      <dgm:prSet/>
      <dgm:spPr/>
      <dgm:t>
        <a:bodyPr/>
        <a:lstStyle/>
        <a:p>
          <a:endParaRPr lang="pl-PL"/>
        </a:p>
      </dgm:t>
    </dgm:pt>
    <dgm:pt modelId="{B379D8CB-1CD8-4C8E-80C4-3CE0ACC330B9}" type="sibTrans" cxnId="{58DF07A9-76C8-488B-BBEB-F467888CC1F0}">
      <dgm:prSet/>
      <dgm:spPr/>
      <dgm:t>
        <a:bodyPr/>
        <a:lstStyle/>
        <a:p>
          <a:endParaRPr lang="pl-PL"/>
        </a:p>
      </dgm:t>
    </dgm:pt>
    <dgm:pt modelId="{A8CB5CBC-CB63-4750-8270-656119E5524A}">
      <dgm:prSet phldrT="[Tekst]"/>
      <dgm:spPr/>
      <dgm:t>
        <a:bodyPr/>
        <a:lstStyle/>
        <a:p>
          <a:pPr marL="0" indent="0">
            <a:buNone/>
          </a:pPr>
          <a:r>
            <a:rPr lang="pl-PL" dirty="0">
              <a:latin typeface="Arial Narrow" panose="020B0606020202030204" pitchFamily="34" charset="0"/>
            </a:rPr>
            <a:t>Naruszenie  obowiązków administratora lub podmiotu przetwarzającego</a:t>
          </a:r>
        </a:p>
      </dgm:t>
    </dgm:pt>
    <dgm:pt modelId="{1A8E9F55-22F9-48E3-B181-5F851AF3FE86}" type="parTrans" cxnId="{067518FE-267F-49C9-90D8-FD3B84D47633}">
      <dgm:prSet/>
      <dgm:spPr/>
      <dgm:t>
        <a:bodyPr/>
        <a:lstStyle/>
        <a:p>
          <a:endParaRPr lang="pl-PL"/>
        </a:p>
      </dgm:t>
    </dgm:pt>
    <dgm:pt modelId="{917EB59A-061F-40E4-85C7-1C2BB7A7C787}" type="sibTrans" cxnId="{067518FE-267F-49C9-90D8-FD3B84D47633}">
      <dgm:prSet/>
      <dgm:spPr/>
      <dgm:t>
        <a:bodyPr/>
        <a:lstStyle/>
        <a:p>
          <a:endParaRPr lang="pl-PL"/>
        </a:p>
      </dgm:t>
    </dgm:pt>
    <dgm:pt modelId="{A9756B88-C2C7-4CC8-B56B-3A41B1991D70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20 mln EUR lub 4% rocznego obrotu</a:t>
          </a:r>
        </a:p>
        <a:p>
          <a:r>
            <a:rPr lang="pl-PL" dirty="0">
              <a:latin typeface="Arial Narrow" panose="020B0606020202030204" pitchFamily="34" charset="0"/>
            </a:rPr>
            <a:t>(art. 83 ust. 5)</a:t>
          </a:r>
        </a:p>
      </dgm:t>
    </dgm:pt>
    <dgm:pt modelId="{CC8A853E-77B5-4855-938C-6477F31FD22C}" type="parTrans" cxnId="{4D439CA6-8A78-42AD-8B9A-589776D95F96}">
      <dgm:prSet/>
      <dgm:spPr/>
      <dgm:t>
        <a:bodyPr/>
        <a:lstStyle/>
        <a:p>
          <a:endParaRPr lang="pl-PL"/>
        </a:p>
      </dgm:t>
    </dgm:pt>
    <dgm:pt modelId="{97DC46F3-D01A-4D08-A0D3-83D05E7B34EE}" type="sibTrans" cxnId="{4D439CA6-8A78-42AD-8B9A-589776D95F96}">
      <dgm:prSet/>
      <dgm:spPr/>
      <dgm:t>
        <a:bodyPr/>
        <a:lstStyle/>
        <a:p>
          <a:endParaRPr lang="pl-PL"/>
        </a:p>
      </dgm:t>
    </dgm:pt>
    <dgm:pt modelId="{272018E9-2379-4B2D-BDC8-81A126305B59}">
      <dgm:prSet/>
      <dgm:spPr/>
      <dgm:t>
        <a:bodyPr/>
        <a:lstStyle/>
        <a:p>
          <a:pPr marL="0" indent="0">
            <a:buNone/>
          </a:pPr>
          <a:r>
            <a:rPr lang="pl-PL" dirty="0">
              <a:latin typeface="Arial Narrow" panose="020B0606020202030204" pitchFamily="34" charset="0"/>
            </a:rPr>
            <a:t>kary pieniężne, </a:t>
          </a:r>
        </a:p>
      </dgm:t>
    </dgm:pt>
    <dgm:pt modelId="{BC20AD4E-5A86-43B7-A82B-53EA727520F7}" type="parTrans" cxnId="{AFFADFC2-64B1-49D0-B8AB-790F8C48B842}">
      <dgm:prSet/>
      <dgm:spPr/>
      <dgm:t>
        <a:bodyPr/>
        <a:lstStyle/>
        <a:p>
          <a:endParaRPr lang="pl-PL"/>
        </a:p>
      </dgm:t>
    </dgm:pt>
    <dgm:pt modelId="{56C27D17-AFE6-4459-A98E-593DB9391CB2}" type="sibTrans" cxnId="{AFFADFC2-64B1-49D0-B8AB-790F8C48B842}">
      <dgm:prSet/>
      <dgm:spPr/>
      <dgm:t>
        <a:bodyPr/>
        <a:lstStyle/>
        <a:p>
          <a:endParaRPr lang="pl-PL"/>
        </a:p>
      </dgm:t>
    </dgm:pt>
    <dgm:pt modelId="{74244F17-BA17-4EE9-B4D4-079B63CF77F1}">
      <dgm:prSet/>
      <dgm:spPr/>
      <dgm:t>
        <a:bodyPr/>
        <a:lstStyle/>
        <a:p>
          <a:pPr marL="0" indent="0">
            <a:buNone/>
          </a:pPr>
          <a:r>
            <a:rPr lang="pl-PL" dirty="0">
              <a:latin typeface="Arial Narrow" panose="020B0606020202030204" pitchFamily="34" charset="0"/>
            </a:rPr>
            <a:t>indywidualnym przypadku skuteczne, proporcjonalne i odstraszające</a:t>
          </a:r>
        </a:p>
      </dgm:t>
    </dgm:pt>
    <dgm:pt modelId="{33F8E477-FA6D-4E52-AE4B-89856B2FC6A2}" type="parTrans" cxnId="{86EF488C-4ABC-4F53-880A-99A16E5BE441}">
      <dgm:prSet/>
      <dgm:spPr/>
      <dgm:t>
        <a:bodyPr/>
        <a:lstStyle/>
        <a:p>
          <a:endParaRPr lang="pl-PL"/>
        </a:p>
      </dgm:t>
    </dgm:pt>
    <dgm:pt modelId="{4D4556FE-54FA-4844-8C53-3D5BF432B436}" type="sibTrans" cxnId="{86EF488C-4ABC-4F53-880A-99A16E5BE441}">
      <dgm:prSet/>
      <dgm:spPr/>
      <dgm:t>
        <a:bodyPr/>
        <a:lstStyle/>
        <a:p>
          <a:endParaRPr lang="pl-PL"/>
        </a:p>
      </dgm:t>
    </dgm:pt>
    <dgm:pt modelId="{1D1599B6-0CF5-42E4-AC70-14D5C3DECAD8}">
      <dgm:prSet/>
      <dgm:spPr/>
      <dgm:t>
        <a:bodyPr/>
        <a:lstStyle/>
        <a:p>
          <a:pPr marL="0" indent="0">
            <a:buNone/>
          </a:pPr>
          <a:r>
            <a:rPr lang="pl-PL" dirty="0">
              <a:latin typeface="Arial Narrow" panose="020B0606020202030204" pitchFamily="34" charset="0"/>
            </a:rPr>
            <a:t>były w każdym</a:t>
          </a:r>
        </a:p>
      </dgm:t>
    </dgm:pt>
    <dgm:pt modelId="{3A7D0453-F643-4628-B67B-AF6269549010}" type="parTrans" cxnId="{FBDBD74A-2930-4A0F-880B-D08177BBAEB9}">
      <dgm:prSet/>
      <dgm:spPr/>
      <dgm:t>
        <a:bodyPr/>
        <a:lstStyle/>
        <a:p>
          <a:endParaRPr lang="pl-PL"/>
        </a:p>
      </dgm:t>
    </dgm:pt>
    <dgm:pt modelId="{69543D08-04E2-4641-9DBA-A604357B0DDD}" type="sibTrans" cxnId="{FBDBD74A-2930-4A0F-880B-D08177BBAEB9}">
      <dgm:prSet/>
      <dgm:spPr/>
      <dgm:t>
        <a:bodyPr/>
        <a:lstStyle/>
        <a:p>
          <a:endParaRPr lang="pl-PL"/>
        </a:p>
      </dgm:t>
    </dgm:pt>
    <dgm:pt modelId="{2F4CA94A-DE70-445B-938E-47AED9474A1E}">
      <dgm:prSet phldrT="[Tekst]"/>
      <dgm:spPr/>
      <dgm:t>
        <a:bodyPr/>
        <a:lstStyle/>
        <a:p>
          <a:pPr marL="228600" indent="0"/>
          <a:endParaRPr lang="pl-PL" dirty="0"/>
        </a:p>
      </dgm:t>
    </dgm:pt>
    <dgm:pt modelId="{E51E6759-4ACB-4BEC-B096-B00F27D1B0BD}" type="parTrans" cxnId="{54DCC8CB-F72C-405E-8DBF-1F54A4E4F60D}">
      <dgm:prSet/>
      <dgm:spPr/>
      <dgm:t>
        <a:bodyPr/>
        <a:lstStyle/>
        <a:p>
          <a:endParaRPr lang="pl-PL"/>
        </a:p>
      </dgm:t>
    </dgm:pt>
    <dgm:pt modelId="{24AA50A1-2820-465B-92D6-93FFD1C49DD0}" type="sibTrans" cxnId="{54DCC8CB-F72C-405E-8DBF-1F54A4E4F60D}">
      <dgm:prSet/>
      <dgm:spPr/>
      <dgm:t>
        <a:bodyPr/>
        <a:lstStyle/>
        <a:p>
          <a:endParaRPr lang="pl-PL"/>
        </a:p>
      </dgm:t>
    </dgm:pt>
    <dgm:pt modelId="{5F20C5D6-E268-4FFF-9922-F253290E51D5}">
      <dgm:prSet phldrT="[Tekst]"/>
      <dgm:spPr/>
      <dgm:t>
        <a:bodyPr/>
        <a:lstStyle/>
        <a:p>
          <a:pPr>
            <a:buNone/>
          </a:pPr>
          <a:r>
            <a:rPr lang="pl-PL" dirty="0">
              <a:latin typeface="Arial Narrow" panose="020B0606020202030204" pitchFamily="34" charset="0"/>
            </a:rPr>
            <a:t>   Naruszenie podstawowych zasad przetwarzania, w tym warunków zgody lub praw osób, których dane dotyczą</a:t>
          </a:r>
        </a:p>
      </dgm:t>
    </dgm:pt>
    <dgm:pt modelId="{BDE43115-2CF2-462E-956C-1D30CA6C814B}" type="parTrans" cxnId="{610BB5EC-AA63-4598-8CA8-937AF941D88D}">
      <dgm:prSet/>
      <dgm:spPr/>
      <dgm:t>
        <a:bodyPr/>
        <a:lstStyle/>
        <a:p>
          <a:endParaRPr lang="pl-PL"/>
        </a:p>
      </dgm:t>
    </dgm:pt>
    <dgm:pt modelId="{44923FAE-701D-4979-8CD5-4D63512A2286}" type="sibTrans" cxnId="{610BB5EC-AA63-4598-8CA8-937AF941D88D}">
      <dgm:prSet/>
      <dgm:spPr/>
      <dgm:t>
        <a:bodyPr/>
        <a:lstStyle/>
        <a:p>
          <a:endParaRPr lang="pl-PL"/>
        </a:p>
      </dgm:t>
    </dgm:pt>
    <dgm:pt modelId="{358FDFB8-7141-4DAB-8940-BE6CE3A7D010}" type="pres">
      <dgm:prSet presAssocID="{8D617F9D-C2B5-4C95-A3FC-C654118E82A3}" presName="Name0" presStyleCnt="0">
        <dgm:presLayoutVars>
          <dgm:dir/>
          <dgm:animLvl val="lvl"/>
          <dgm:resizeHandles val="exact"/>
        </dgm:presLayoutVars>
      </dgm:prSet>
      <dgm:spPr/>
    </dgm:pt>
    <dgm:pt modelId="{AF3A7BC1-3FC0-46C8-BAAA-09430F03BDCF}" type="pres">
      <dgm:prSet presAssocID="{42A1E20B-E99E-4754-85BE-7DE86E9C30D2}" presName="composite" presStyleCnt="0"/>
      <dgm:spPr/>
    </dgm:pt>
    <dgm:pt modelId="{AE15AE60-B8F2-45EE-925A-B4BC5B00696F}" type="pres">
      <dgm:prSet presAssocID="{42A1E20B-E99E-4754-85BE-7DE86E9C30D2}" presName="parTx" presStyleLbl="alignNode1" presStyleIdx="0" presStyleCnt="3" custLinFactNeighborX="-103" custLinFactNeighborY="9880">
        <dgm:presLayoutVars>
          <dgm:chMax val="0"/>
          <dgm:chPref val="0"/>
          <dgm:bulletEnabled val="1"/>
        </dgm:presLayoutVars>
      </dgm:prSet>
      <dgm:spPr/>
    </dgm:pt>
    <dgm:pt modelId="{83871DDF-21AF-438C-AE02-DA5B8F27B3B8}" type="pres">
      <dgm:prSet presAssocID="{42A1E20B-E99E-4754-85BE-7DE86E9C30D2}" presName="desTx" presStyleLbl="alignAccFollowNode1" presStyleIdx="0" presStyleCnt="3" custAng="10800000" custFlipVert="1" custScaleY="100000" custLinFactNeighborX="-103" custLinFactNeighborY="3712">
        <dgm:presLayoutVars>
          <dgm:bulletEnabled val="1"/>
        </dgm:presLayoutVars>
      </dgm:prSet>
      <dgm:spPr/>
    </dgm:pt>
    <dgm:pt modelId="{3B026505-EB2B-4CF0-AE2A-48A4BFF94AC2}" type="pres">
      <dgm:prSet presAssocID="{BACC63B2-A21E-4723-9352-AFD7F8A4531D}" presName="space" presStyleCnt="0"/>
      <dgm:spPr/>
    </dgm:pt>
    <dgm:pt modelId="{41C3E6E6-3022-44F6-941E-CB85B5B3E2F3}" type="pres">
      <dgm:prSet presAssocID="{DA505505-2514-4148-95CC-04DD147713E6}" presName="composite" presStyleCnt="0"/>
      <dgm:spPr/>
    </dgm:pt>
    <dgm:pt modelId="{DA62D486-3ED2-4A1A-9B02-25802449C332}" type="pres">
      <dgm:prSet presAssocID="{DA505505-2514-4148-95CC-04DD147713E6}" presName="parTx" presStyleLbl="alignNode1" presStyleIdx="1" presStyleCnt="3" custLinFactNeighborY="9503">
        <dgm:presLayoutVars>
          <dgm:chMax val="0"/>
          <dgm:chPref val="0"/>
          <dgm:bulletEnabled val="1"/>
        </dgm:presLayoutVars>
      </dgm:prSet>
      <dgm:spPr/>
    </dgm:pt>
    <dgm:pt modelId="{03A1EE96-1300-4486-AFA6-32E7F9DE2534}" type="pres">
      <dgm:prSet presAssocID="{DA505505-2514-4148-95CC-04DD147713E6}" presName="desTx" presStyleLbl="alignAccFollowNode1" presStyleIdx="1" presStyleCnt="3" custScaleY="100542" custLinFactNeighborY="1659">
        <dgm:presLayoutVars>
          <dgm:bulletEnabled val="1"/>
        </dgm:presLayoutVars>
      </dgm:prSet>
      <dgm:spPr/>
    </dgm:pt>
    <dgm:pt modelId="{63CAEDB1-F7D8-464A-8556-9E4B8932CAE5}" type="pres">
      <dgm:prSet presAssocID="{B379D8CB-1CD8-4C8E-80C4-3CE0ACC330B9}" presName="space" presStyleCnt="0"/>
      <dgm:spPr/>
    </dgm:pt>
    <dgm:pt modelId="{8C593495-6AEF-473F-9B4F-533D82892B04}" type="pres">
      <dgm:prSet presAssocID="{A9756B88-C2C7-4CC8-B56B-3A41B1991D70}" presName="composite" presStyleCnt="0"/>
      <dgm:spPr/>
    </dgm:pt>
    <dgm:pt modelId="{435AF7C0-98DD-497C-BAB7-0D5BD6FAADD9}" type="pres">
      <dgm:prSet presAssocID="{A9756B88-C2C7-4CC8-B56B-3A41B1991D70}" presName="parTx" presStyleLbl="alignNode1" presStyleIdx="2" presStyleCnt="3" custLinFactNeighborX="103" custLinFactNeighborY="9880">
        <dgm:presLayoutVars>
          <dgm:chMax val="0"/>
          <dgm:chPref val="0"/>
          <dgm:bulletEnabled val="1"/>
        </dgm:presLayoutVars>
      </dgm:prSet>
      <dgm:spPr/>
    </dgm:pt>
    <dgm:pt modelId="{D41D767B-DA1C-4677-A2F5-8670DCBB0557}" type="pres">
      <dgm:prSet presAssocID="{A9756B88-C2C7-4CC8-B56B-3A41B1991D70}" presName="desTx" presStyleLbl="alignAccFollowNode1" presStyleIdx="2" presStyleCnt="3" custScaleY="100000" custLinFactNeighborX="103" custLinFactNeighborY="657">
        <dgm:presLayoutVars>
          <dgm:bulletEnabled val="1"/>
        </dgm:presLayoutVars>
      </dgm:prSet>
      <dgm:spPr/>
    </dgm:pt>
  </dgm:ptLst>
  <dgm:cxnLst>
    <dgm:cxn modelId="{3F7F0D15-EA63-4270-8DF9-356AA567DF90}" type="presOf" srcId="{74244F17-BA17-4EE9-B4D4-079B63CF77F1}" destId="{83871DDF-21AF-438C-AE02-DA5B8F27B3B8}" srcOrd="0" destOrd="3" presId="urn:microsoft.com/office/officeart/2005/8/layout/hList1"/>
    <dgm:cxn modelId="{4D939F1C-C7BA-4F03-AC7E-990D44D31757}" type="presOf" srcId="{A9756B88-C2C7-4CC8-B56B-3A41B1991D70}" destId="{435AF7C0-98DD-497C-BAB7-0D5BD6FAADD9}" srcOrd="0" destOrd="0" presId="urn:microsoft.com/office/officeart/2005/8/layout/hList1"/>
    <dgm:cxn modelId="{12E66748-AEB1-4A54-B41A-03DBF3971F35}" type="presOf" srcId="{5F20C5D6-E268-4FFF-9922-F253290E51D5}" destId="{D41D767B-DA1C-4677-A2F5-8670DCBB0557}" srcOrd="0" destOrd="0" presId="urn:microsoft.com/office/officeart/2005/8/layout/hList1"/>
    <dgm:cxn modelId="{FBDBD74A-2930-4A0F-880B-D08177BBAEB9}" srcId="{42A1E20B-E99E-4754-85BE-7DE86E9C30D2}" destId="{1D1599B6-0CF5-42E4-AC70-14D5C3DECAD8}" srcOrd="2" destOrd="0" parTransId="{3A7D0453-F643-4628-B67B-AF6269549010}" sibTransId="{69543D08-04E2-4641-9DBA-A604357B0DDD}"/>
    <dgm:cxn modelId="{B7AD6D4C-1F30-4E5A-91EE-6A2BEA6F3F27}" type="presOf" srcId="{DA505505-2514-4148-95CC-04DD147713E6}" destId="{DA62D486-3ED2-4A1A-9B02-25802449C332}" srcOrd="0" destOrd="0" presId="urn:microsoft.com/office/officeart/2005/8/layout/hList1"/>
    <dgm:cxn modelId="{C9A80F74-7BA1-4F63-8B52-7B040B4286D9}" type="presOf" srcId="{2F4CA94A-DE70-445B-938E-47AED9474A1E}" destId="{03A1EE96-1300-4486-AFA6-32E7F9DE2534}" srcOrd="0" destOrd="1" presId="urn:microsoft.com/office/officeart/2005/8/layout/hList1"/>
    <dgm:cxn modelId="{C3E2247D-FF24-4F1A-A4FD-36A67FDED60E}" type="presOf" srcId="{8D617F9D-C2B5-4C95-A3FC-C654118E82A3}" destId="{358FDFB8-7141-4DAB-8940-BE6CE3A7D010}" srcOrd="0" destOrd="0" presId="urn:microsoft.com/office/officeart/2005/8/layout/hList1"/>
    <dgm:cxn modelId="{CDA5B87E-EAC9-42F6-86A8-A43259C81A6D}" srcId="{8D617F9D-C2B5-4C95-A3FC-C654118E82A3}" destId="{42A1E20B-E99E-4754-85BE-7DE86E9C30D2}" srcOrd="0" destOrd="0" parTransId="{CD2C94B0-61B7-4011-846C-69DB924D8E02}" sibTransId="{BACC63B2-A21E-4723-9352-AFD7F8A4531D}"/>
    <dgm:cxn modelId="{FB9A2483-3959-4C26-A10A-5B2FAC0D5476}" srcId="{42A1E20B-E99E-4754-85BE-7DE86E9C30D2}" destId="{15DFD43C-9D8C-4EBE-98D0-A040D92E2230}" srcOrd="0" destOrd="0" parTransId="{A6E0085E-4770-4AF1-BECE-DB18D7210296}" sibTransId="{B7DF50C2-8690-4390-A9CA-B221110BA12A}"/>
    <dgm:cxn modelId="{86EF488C-4ABC-4F53-880A-99A16E5BE441}" srcId="{42A1E20B-E99E-4754-85BE-7DE86E9C30D2}" destId="{74244F17-BA17-4EE9-B4D4-079B63CF77F1}" srcOrd="3" destOrd="0" parTransId="{33F8E477-FA6D-4E52-AE4B-89856B2FC6A2}" sibTransId="{4D4556FE-54FA-4844-8C53-3D5BF432B436}"/>
    <dgm:cxn modelId="{AF1BE393-D567-4C19-8773-285D340EC8B3}" type="presOf" srcId="{1D1599B6-0CF5-42E4-AC70-14D5C3DECAD8}" destId="{83871DDF-21AF-438C-AE02-DA5B8F27B3B8}" srcOrd="0" destOrd="2" presId="urn:microsoft.com/office/officeart/2005/8/layout/hList1"/>
    <dgm:cxn modelId="{F018F999-0350-4F33-94C0-7AC62AC81D29}" type="presOf" srcId="{15DFD43C-9D8C-4EBE-98D0-A040D92E2230}" destId="{83871DDF-21AF-438C-AE02-DA5B8F27B3B8}" srcOrd="0" destOrd="0" presId="urn:microsoft.com/office/officeart/2005/8/layout/hList1"/>
    <dgm:cxn modelId="{4D439CA6-8A78-42AD-8B9A-589776D95F96}" srcId="{8D617F9D-C2B5-4C95-A3FC-C654118E82A3}" destId="{A9756B88-C2C7-4CC8-B56B-3A41B1991D70}" srcOrd="2" destOrd="0" parTransId="{CC8A853E-77B5-4855-938C-6477F31FD22C}" sibTransId="{97DC46F3-D01A-4D08-A0D3-83D05E7B34EE}"/>
    <dgm:cxn modelId="{58DF07A9-76C8-488B-BBEB-F467888CC1F0}" srcId="{8D617F9D-C2B5-4C95-A3FC-C654118E82A3}" destId="{DA505505-2514-4148-95CC-04DD147713E6}" srcOrd="1" destOrd="0" parTransId="{D06AE90C-3C8A-4B56-819E-E113960B0532}" sibTransId="{B379D8CB-1CD8-4C8E-80C4-3CE0ACC330B9}"/>
    <dgm:cxn modelId="{AB3167BD-CD81-4C35-8A4B-97741296F290}" type="presOf" srcId="{A8CB5CBC-CB63-4750-8270-656119E5524A}" destId="{03A1EE96-1300-4486-AFA6-32E7F9DE2534}" srcOrd="0" destOrd="0" presId="urn:microsoft.com/office/officeart/2005/8/layout/hList1"/>
    <dgm:cxn modelId="{AFFADFC2-64B1-49D0-B8AB-790F8C48B842}" srcId="{42A1E20B-E99E-4754-85BE-7DE86E9C30D2}" destId="{272018E9-2379-4B2D-BDC8-81A126305B59}" srcOrd="1" destOrd="0" parTransId="{BC20AD4E-5A86-43B7-A82B-53EA727520F7}" sibTransId="{56C27D17-AFE6-4459-A98E-593DB9391CB2}"/>
    <dgm:cxn modelId="{54DCC8CB-F72C-405E-8DBF-1F54A4E4F60D}" srcId="{DA505505-2514-4148-95CC-04DD147713E6}" destId="{2F4CA94A-DE70-445B-938E-47AED9474A1E}" srcOrd="1" destOrd="0" parTransId="{E51E6759-4ACB-4BEC-B096-B00F27D1B0BD}" sibTransId="{24AA50A1-2820-465B-92D6-93FFD1C49DD0}"/>
    <dgm:cxn modelId="{5B3F31D5-7B02-4242-A25B-3D6BFC50B3F3}" type="presOf" srcId="{42A1E20B-E99E-4754-85BE-7DE86E9C30D2}" destId="{AE15AE60-B8F2-45EE-925A-B4BC5B00696F}" srcOrd="0" destOrd="0" presId="urn:microsoft.com/office/officeart/2005/8/layout/hList1"/>
    <dgm:cxn modelId="{610BB5EC-AA63-4598-8CA8-937AF941D88D}" srcId="{A9756B88-C2C7-4CC8-B56B-3A41B1991D70}" destId="{5F20C5D6-E268-4FFF-9922-F253290E51D5}" srcOrd="0" destOrd="0" parTransId="{BDE43115-2CF2-462E-956C-1D30CA6C814B}" sibTransId="{44923FAE-701D-4979-8CD5-4D63512A2286}"/>
    <dgm:cxn modelId="{E30C04F1-2C8E-4576-9B4E-D36331C1C183}" type="presOf" srcId="{272018E9-2379-4B2D-BDC8-81A126305B59}" destId="{83871DDF-21AF-438C-AE02-DA5B8F27B3B8}" srcOrd="0" destOrd="1" presId="urn:microsoft.com/office/officeart/2005/8/layout/hList1"/>
    <dgm:cxn modelId="{067518FE-267F-49C9-90D8-FD3B84D47633}" srcId="{DA505505-2514-4148-95CC-04DD147713E6}" destId="{A8CB5CBC-CB63-4750-8270-656119E5524A}" srcOrd="0" destOrd="0" parTransId="{1A8E9F55-22F9-48E3-B181-5F851AF3FE86}" sibTransId="{917EB59A-061F-40E4-85C7-1C2BB7A7C787}"/>
    <dgm:cxn modelId="{354D59C0-881F-4E08-BD7F-11A0738F8847}" type="presParOf" srcId="{358FDFB8-7141-4DAB-8940-BE6CE3A7D010}" destId="{AF3A7BC1-3FC0-46C8-BAAA-09430F03BDCF}" srcOrd="0" destOrd="0" presId="urn:microsoft.com/office/officeart/2005/8/layout/hList1"/>
    <dgm:cxn modelId="{670F6F3C-31BD-492A-AA28-3E62D1348167}" type="presParOf" srcId="{AF3A7BC1-3FC0-46C8-BAAA-09430F03BDCF}" destId="{AE15AE60-B8F2-45EE-925A-B4BC5B00696F}" srcOrd="0" destOrd="0" presId="urn:microsoft.com/office/officeart/2005/8/layout/hList1"/>
    <dgm:cxn modelId="{E19C9442-71AE-40D1-82A5-276A2BFC442F}" type="presParOf" srcId="{AF3A7BC1-3FC0-46C8-BAAA-09430F03BDCF}" destId="{83871DDF-21AF-438C-AE02-DA5B8F27B3B8}" srcOrd="1" destOrd="0" presId="urn:microsoft.com/office/officeart/2005/8/layout/hList1"/>
    <dgm:cxn modelId="{016F1261-B55F-4944-8729-3736FD8D9B8D}" type="presParOf" srcId="{358FDFB8-7141-4DAB-8940-BE6CE3A7D010}" destId="{3B026505-EB2B-4CF0-AE2A-48A4BFF94AC2}" srcOrd="1" destOrd="0" presId="urn:microsoft.com/office/officeart/2005/8/layout/hList1"/>
    <dgm:cxn modelId="{BB3887C1-D7AB-4281-A349-6C1397086913}" type="presParOf" srcId="{358FDFB8-7141-4DAB-8940-BE6CE3A7D010}" destId="{41C3E6E6-3022-44F6-941E-CB85B5B3E2F3}" srcOrd="2" destOrd="0" presId="urn:microsoft.com/office/officeart/2005/8/layout/hList1"/>
    <dgm:cxn modelId="{8DDBBEE3-3CB7-4238-AACE-936A1FFCE698}" type="presParOf" srcId="{41C3E6E6-3022-44F6-941E-CB85B5B3E2F3}" destId="{DA62D486-3ED2-4A1A-9B02-25802449C332}" srcOrd="0" destOrd="0" presId="urn:microsoft.com/office/officeart/2005/8/layout/hList1"/>
    <dgm:cxn modelId="{11995BA9-B558-4EDD-B026-B230E424ADBC}" type="presParOf" srcId="{41C3E6E6-3022-44F6-941E-CB85B5B3E2F3}" destId="{03A1EE96-1300-4486-AFA6-32E7F9DE2534}" srcOrd="1" destOrd="0" presId="urn:microsoft.com/office/officeart/2005/8/layout/hList1"/>
    <dgm:cxn modelId="{02BDECAE-CAA4-4777-A5B0-0958A30F795B}" type="presParOf" srcId="{358FDFB8-7141-4DAB-8940-BE6CE3A7D010}" destId="{63CAEDB1-F7D8-464A-8556-9E4B8932CAE5}" srcOrd="3" destOrd="0" presId="urn:microsoft.com/office/officeart/2005/8/layout/hList1"/>
    <dgm:cxn modelId="{7FDB86E4-07C9-407D-8321-8E14D957E725}" type="presParOf" srcId="{358FDFB8-7141-4DAB-8940-BE6CE3A7D010}" destId="{8C593495-6AEF-473F-9B4F-533D82892B04}" srcOrd="4" destOrd="0" presId="urn:microsoft.com/office/officeart/2005/8/layout/hList1"/>
    <dgm:cxn modelId="{AA7CB0CF-F31A-4E42-B429-A6E67D691132}" type="presParOf" srcId="{8C593495-6AEF-473F-9B4F-533D82892B04}" destId="{435AF7C0-98DD-497C-BAB7-0D5BD6FAADD9}" srcOrd="0" destOrd="0" presId="urn:microsoft.com/office/officeart/2005/8/layout/hList1"/>
    <dgm:cxn modelId="{1CE77828-DCF6-43F0-9437-35FD979C9719}" type="presParOf" srcId="{8C593495-6AEF-473F-9B4F-533D82892B04}" destId="{D41D767B-DA1C-4677-A2F5-8670DCBB05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074EC8-58B8-4F07-B5BE-0B37E3F5F43C}" type="doc">
      <dgm:prSet loTypeId="urn:microsoft.com/office/officeart/2005/8/layout/bList2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D78AA15-4FD3-462F-B59D-00C312C70F00}">
      <dgm:prSet phldrT="[Tekst]"/>
      <dgm:spPr/>
      <dgm:t>
        <a:bodyPr/>
        <a:lstStyle/>
        <a:p>
          <a:endParaRPr lang="pl-PL" dirty="0"/>
        </a:p>
      </dgm:t>
    </dgm:pt>
    <dgm:pt modelId="{20600576-2B68-4D41-9607-A85263B747AB}" type="parTrans" cxnId="{2D6F00D0-2B6D-45C7-90C4-F79AC8BD1C5D}">
      <dgm:prSet/>
      <dgm:spPr/>
      <dgm:t>
        <a:bodyPr/>
        <a:lstStyle/>
        <a:p>
          <a:endParaRPr lang="pl-PL"/>
        </a:p>
      </dgm:t>
    </dgm:pt>
    <dgm:pt modelId="{E968C412-5804-4D10-89B5-2F6F13CAE0BE}" type="sibTrans" cxnId="{2D6F00D0-2B6D-45C7-90C4-F79AC8BD1C5D}">
      <dgm:prSet/>
      <dgm:spPr/>
      <dgm:t>
        <a:bodyPr/>
        <a:lstStyle/>
        <a:p>
          <a:endParaRPr lang="pl-PL"/>
        </a:p>
      </dgm:t>
    </dgm:pt>
    <dgm:pt modelId="{7E08CD43-4703-4B97-9E37-5DC3E38409BA}">
      <dgm:prSet custT="1"/>
      <dgm:spPr/>
      <dgm:t>
        <a:bodyPr/>
        <a:lstStyle/>
        <a:p>
          <a:pPr marL="228600" indent="0" algn="ctr"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800" b="1" dirty="0">
              <a:latin typeface="Arial Narrow" panose="020B0606020202030204" pitchFamily="34" charset="0"/>
            </a:rPr>
            <a:t>Informacje o zidentyfikowanej lub możliwej do zidentyfikowania osobie fizycznej</a:t>
          </a:r>
          <a:endParaRPr lang="pl-PL" sz="2800" b="1" dirty="0"/>
        </a:p>
      </dgm:t>
    </dgm:pt>
    <dgm:pt modelId="{7F0CC7CE-AB71-4DAB-BE14-7DCFBAEA9838}" type="parTrans" cxnId="{6597A8FD-BC89-4644-AF37-890F39BF32A3}">
      <dgm:prSet/>
      <dgm:spPr/>
      <dgm:t>
        <a:bodyPr/>
        <a:lstStyle/>
        <a:p>
          <a:endParaRPr lang="pl-PL"/>
        </a:p>
      </dgm:t>
    </dgm:pt>
    <dgm:pt modelId="{F3C6C3C1-15B0-42D5-BC88-BD9A7411C3FF}" type="sibTrans" cxnId="{6597A8FD-BC89-4644-AF37-890F39BF32A3}">
      <dgm:prSet/>
      <dgm:spPr/>
      <dgm:t>
        <a:bodyPr/>
        <a:lstStyle/>
        <a:p>
          <a:endParaRPr lang="pl-PL"/>
        </a:p>
      </dgm:t>
    </dgm:pt>
    <dgm:pt modelId="{CFEE88E5-8D93-4B99-B0C2-BB706013EBEB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000" dirty="0">
              <a:latin typeface="Arial Narrow" panose="020B0606020202030204" pitchFamily="34" charset="0"/>
            </a:rPr>
            <a:t>Możliwa do zidentyfikowania osoba fizyczna to osoba, którą można bezpośrednio lub pośrednio zidentyfikować, w szczególności na podstawie identyfikatora takiego jak:</a:t>
          </a:r>
        </a:p>
      </dgm:t>
    </dgm:pt>
    <dgm:pt modelId="{529170C6-8DEC-4019-B7FF-BC00A4F3E7FB}" type="parTrans" cxnId="{BBD73308-D88B-41E1-A5CC-7D63BA87D290}">
      <dgm:prSet/>
      <dgm:spPr/>
      <dgm:t>
        <a:bodyPr/>
        <a:lstStyle/>
        <a:p>
          <a:endParaRPr lang="pl-PL"/>
        </a:p>
      </dgm:t>
    </dgm:pt>
    <dgm:pt modelId="{A8A6615B-5A17-43DF-9436-E1E96C8F9427}" type="sibTrans" cxnId="{BBD73308-D88B-41E1-A5CC-7D63BA87D290}">
      <dgm:prSet/>
      <dgm:spPr/>
      <dgm:t>
        <a:bodyPr/>
        <a:lstStyle/>
        <a:p>
          <a:endParaRPr lang="pl-PL"/>
        </a:p>
      </dgm:t>
    </dgm:pt>
    <dgm:pt modelId="{D95225EA-9B61-42C9-990F-55A9ED9213D6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dirty="0">
              <a:latin typeface="Arial Narrow" panose="020B0606020202030204" pitchFamily="34" charset="0"/>
            </a:rPr>
            <a:t> imię i nazwisko, </a:t>
          </a:r>
        </a:p>
      </dgm:t>
    </dgm:pt>
    <dgm:pt modelId="{995E5A4B-FDFF-4625-8D0B-584E0CFF0EA3}" type="parTrans" cxnId="{C7EAF62B-4E20-4FAF-A105-86271A736A05}">
      <dgm:prSet/>
      <dgm:spPr/>
      <dgm:t>
        <a:bodyPr/>
        <a:lstStyle/>
        <a:p>
          <a:endParaRPr lang="pl-PL"/>
        </a:p>
      </dgm:t>
    </dgm:pt>
    <dgm:pt modelId="{B75A2845-BA70-454B-8FAE-392428DB0114}" type="sibTrans" cxnId="{C7EAF62B-4E20-4FAF-A105-86271A736A05}">
      <dgm:prSet/>
      <dgm:spPr/>
      <dgm:t>
        <a:bodyPr/>
        <a:lstStyle/>
        <a:p>
          <a:endParaRPr lang="pl-PL"/>
        </a:p>
      </dgm:t>
    </dgm:pt>
    <dgm:pt modelId="{3280AFB9-A6F4-4804-888F-199604AAA44A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dirty="0">
              <a:latin typeface="Arial Narrow" panose="020B0606020202030204" pitchFamily="34" charset="0"/>
            </a:rPr>
            <a:t> numer identyfikacyjny, </a:t>
          </a:r>
        </a:p>
      </dgm:t>
    </dgm:pt>
    <dgm:pt modelId="{3F3FC99C-A372-4DAA-861D-44EC275E89A9}" type="parTrans" cxnId="{B3365D7E-E58F-476D-8076-E0C9B71F0487}">
      <dgm:prSet/>
      <dgm:spPr/>
      <dgm:t>
        <a:bodyPr/>
        <a:lstStyle/>
        <a:p>
          <a:endParaRPr lang="pl-PL"/>
        </a:p>
      </dgm:t>
    </dgm:pt>
    <dgm:pt modelId="{010583ED-E88E-479B-82A3-B5941B55A6F8}" type="sibTrans" cxnId="{B3365D7E-E58F-476D-8076-E0C9B71F0487}">
      <dgm:prSet/>
      <dgm:spPr/>
      <dgm:t>
        <a:bodyPr/>
        <a:lstStyle/>
        <a:p>
          <a:endParaRPr lang="pl-PL"/>
        </a:p>
      </dgm:t>
    </dgm:pt>
    <dgm:pt modelId="{073C182D-1B8F-49DC-B6C4-4EDB9FEB4300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dirty="0">
              <a:latin typeface="Arial Narrow" panose="020B0606020202030204" pitchFamily="34" charset="0"/>
            </a:rPr>
            <a:t> dane o lokalizacji, </a:t>
          </a:r>
        </a:p>
      </dgm:t>
    </dgm:pt>
    <dgm:pt modelId="{C00E8F9A-3BFB-4CFB-B326-84434AABBC67}" type="parTrans" cxnId="{616B6764-068F-4BCA-BEAE-0DE7354256E0}">
      <dgm:prSet/>
      <dgm:spPr/>
      <dgm:t>
        <a:bodyPr/>
        <a:lstStyle/>
        <a:p>
          <a:endParaRPr lang="pl-PL"/>
        </a:p>
      </dgm:t>
    </dgm:pt>
    <dgm:pt modelId="{4407F26D-40DC-445F-84B8-86ADBACEC962}" type="sibTrans" cxnId="{616B6764-068F-4BCA-BEAE-0DE7354256E0}">
      <dgm:prSet/>
      <dgm:spPr/>
      <dgm:t>
        <a:bodyPr/>
        <a:lstStyle/>
        <a:p>
          <a:endParaRPr lang="pl-PL"/>
        </a:p>
      </dgm:t>
    </dgm:pt>
    <dgm:pt modelId="{E28A03DC-31E4-4A6B-A9E9-E0D846F45B40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dirty="0">
              <a:latin typeface="Arial Narrow" panose="020B0606020202030204" pitchFamily="34" charset="0"/>
            </a:rPr>
            <a:t> identyfikator internetowy</a:t>
          </a:r>
        </a:p>
      </dgm:t>
    </dgm:pt>
    <dgm:pt modelId="{720A09BE-BAE7-4EF4-BE2C-DB7E8E6B4465}" type="parTrans" cxnId="{7661A0AF-7F49-47B7-9D12-DAE2BF3DD32A}">
      <dgm:prSet/>
      <dgm:spPr/>
      <dgm:t>
        <a:bodyPr/>
        <a:lstStyle/>
        <a:p>
          <a:endParaRPr lang="pl-PL"/>
        </a:p>
      </dgm:t>
    </dgm:pt>
    <dgm:pt modelId="{AE024F16-846A-41CD-B850-FF3792C5350D}" type="sibTrans" cxnId="{7661A0AF-7F49-47B7-9D12-DAE2BF3DD32A}">
      <dgm:prSet/>
      <dgm:spPr/>
      <dgm:t>
        <a:bodyPr/>
        <a:lstStyle/>
        <a:p>
          <a:endParaRPr lang="pl-PL"/>
        </a:p>
      </dgm:t>
    </dgm:pt>
    <dgm:pt modelId="{D2C80F83-D50F-4A38-AA82-ABD96A8A7C4F}">
      <dgm:prSet custT="1"/>
      <dgm:spPr/>
      <dgm:t>
        <a:bodyPr/>
        <a:lstStyle/>
        <a:p>
          <a:pPr marL="0" indent="0" algn="l">
            <a:spcBef>
              <a:spcPts val="60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pl-PL" sz="2000" dirty="0">
              <a:latin typeface="Arial Narrow" panose="020B0606020202030204" pitchFamily="34" charset="0"/>
            </a:rPr>
            <a:t>lub jeden bądź kilka szczególnych czynników określających fizyczną, fizjologiczną, genetyczną, psychiczną, ekonomiczną, kulturową lub społeczną tożsamość osoby fizycznej</a:t>
          </a:r>
        </a:p>
      </dgm:t>
    </dgm:pt>
    <dgm:pt modelId="{5C6FE03D-BE43-43F7-BD8D-93677392A4CF}" type="parTrans" cxnId="{3E98701D-46E6-4336-9F26-E323D546F45B}">
      <dgm:prSet/>
      <dgm:spPr/>
      <dgm:t>
        <a:bodyPr/>
        <a:lstStyle/>
        <a:p>
          <a:endParaRPr lang="pl-PL"/>
        </a:p>
      </dgm:t>
    </dgm:pt>
    <dgm:pt modelId="{36510F51-D0F3-4BEA-B851-D24E2E4B4B5B}" type="sibTrans" cxnId="{3E98701D-46E6-4336-9F26-E323D546F45B}">
      <dgm:prSet/>
      <dgm:spPr/>
      <dgm:t>
        <a:bodyPr/>
        <a:lstStyle/>
        <a:p>
          <a:endParaRPr lang="pl-PL"/>
        </a:p>
      </dgm:t>
    </dgm:pt>
    <dgm:pt modelId="{BAEA8B78-5160-4E92-B44F-6ABF7BCACC43}">
      <dgm:prSet custT="1"/>
      <dgm:spPr/>
      <dgm:t>
        <a:bodyPr/>
        <a:lstStyle/>
        <a:p>
          <a:pPr marL="0" indent="0" algn="l"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2000" dirty="0">
            <a:latin typeface="Arial Narrow" panose="020B0606020202030204" pitchFamily="34" charset="0"/>
          </a:endParaRPr>
        </a:p>
      </dgm:t>
    </dgm:pt>
    <dgm:pt modelId="{9144372D-98B7-4AFB-86DF-459E52CF335D}" type="parTrans" cxnId="{9744BCA5-2580-40DA-A5E8-CBF858B6993E}">
      <dgm:prSet/>
      <dgm:spPr/>
      <dgm:t>
        <a:bodyPr/>
        <a:lstStyle/>
        <a:p>
          <a:endParaRPr lang="pl-PL"/>
        </a:p>
      </dgm:t>
    </dgm:pt>
    <dgm:pt modelId="{326D4739-12F3-4841-A1AD-A31AF2536B93}" type="sibTrans" cxnId="{9744BCA5-2580-40DA-A5E8-CBF858B6993E}">
      <dgm:prSet/>
      <dgm:spPr/>
      <dgm:t>
        <a:bodyPr/>
        <a:lstStyle/>
        <a:p>
          <a:endParaRPr lang="pl-PL"/>
        </a:p>
      </dgm:t>
    </dgm:pt>
    <dgm:pt modelId="{BF189734-E05F-436C-985F-FBE10EA41EAE}">
      <dgm:prSet custT="1"/>
      <dgm:spPr/>
      <dgm:t>
        <a:bodyPr/>
        <a:lstStyle/>
        <a:p>
          <a:pPr marL="0" indent="0" algn="l">
            <a:spcBef>
              <a:spcPts val="60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pl-PL" sz="2000" dirty="0">
            <a:latin typeface="Arial Narrow" panose="020B0606020202030204" pitchFamily="34" charset="0"/>
          </a:endParaRPr>
        </a:p>
      </dgm:t>
    </dgm:pt>
    <dgm:pt modelId="{12A150DC-AC30-4A47-91CB-786777E174B6}" type="parTrans" cxnId="{6F9576DF-0A81-4AB1-A2F3-064FC196C51A}">
      <dgm:prSet/>
      <dgm:spPr/>
    </dgm:pt>
    <dgm:pt modelId="{02A49E18-CC72-48BE-AA6C-BACA52A8A34F}" type="sibTrans" cxnId="{6F9576DF-0A81-4AB1-A2F3-064FC196C51A}">
      <dgm:prSet/>
      <dgm:spPr/>
    </dgm:pt>
    <dgm:pt modelId="{8DB20D0D-619D-4027-9B57-9FB0801E8DD0}" type="pres">
      <dgm:prSet presAssocID="{57074EC8-58B8-4F07-B5BE-0B37E3F5F43C}" presName="diagram" presStyleCnt="0">
        <dgm:presLayoutVars>
          <dgm:dir/>
          <dgm:animLvl val="lvl"/>
          <dgm:resizeHandles val="exact"/>
        </dgm:presLayoutVars>
      </dgm:prSet>
      <dgm:spPr/>
    </dgm:pt>
    <dgm:pt modelId="{D2F03FC2-B1C1-435E-9DF4-0FA588934BAC}" type="pres">
      <dgm:prSet presAssocID="{ED78AA15-4FD3-462F-B59D-00C312C70F00}" presName="compNode" presStyleCnt="0"/>
      <dgm:spPr/>
    </dgm:pt>
    <dgm:pt modelId="{E67FB4BE-46F0-40A4-91EE-6516C1232139}" type="pres">
      <dgm:prSet presAssocID="{ED78AA15-4FD3-462F-B59D-00C312C70F00}" presName="childRect" presStyleLbl="bgAcc1" presStyleIdx="0" presStyleCnt="1" custScaleX="160947" custScaleY="139295" custLinFactNeighborX="-4307" custLinFactNeighborY="-312">
        <dgm:presLayoutVars>
          <dgm:bulletEnabled val="1"/>
        </dgm:presLayoutVars>
      </dgm:prSet>
      <dgm:spPr/>
    </dgm:pt>
    <dgm:pt modelId="{CC3FEB02-131A-4014-9756-24483B69148E}" type="pres">
      <dgm:prSet presAssocID="{ED78AA15-4FD3-462F-B59D-00C312C70F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6F28D6-DF48-489B-ADE0-866ED5A64953}" type="pres">
      <dgm:prSet presAssocID="{ED78AA15-4FD3-462F-B59D-00C312C70F00}" presName="parentRect" presStyleLbl="alignNode1" presStyleIdx="0" presStyleCnt="1" custScaleX="162622" custScaleY="28155" custLinFactNeighborX="-4307" custLinFactNeighborY="9670"/>
      <dgm:spPr/>
    </dgm:pt>
    <dgm:pt modelId="{AAD0E7A5-D580-406B-A037-0BB3AB647548}" type="pres">
      <dgm:prSet presAssocID="{ED78AA15-4FD3-462F-B59D-00C312C70F00}" presName="adorn" presStyleLbl="fgAccFollowNode1" presStyleIdx="0" presStyleCnt="1" custScaleX="17301" custScaleY="15903" custLinFactNeighborX="77191" custLinFactNeighborY="-22410"/>
      <dgm:spPr/>
    </dgm:pt>
  </dgm:ptLst>
  <dgm:cxnLst>
    <dgm:cxn modelId="{BBD73308-D88B-41E1-A5CC-7D63BA87D290}" srcId="{ED78AA15-4FD3-462F-B59D-00C312C70F00}" destId="{CFEE88E5-8D93-4B99-B0C2-BB706013EBEB}" srcOrd="2" destOrd="0" parTransId="{529170C6-8DEC-4019-B7FF-BC00A4F3E7FB}" sibTransId="{A8A6615B-5A17-43DF-9436-E1E96C8F9427}"/>
    <dgm:cxn modelId="{161AFB0E-5F8F-4FE2-A9F9-65B39FD26872}" type="presOf" srcId="{BAEA8B78-5160-4E92-B44F-6ABF7BCACC43}" destId="{E67FB4BE-46F0-40A4-91EE-6516C1232139}" srcOrd="0" destOrd="1" presId="urn:microsoft.com/office/officeart/2005/8/layout/bList2#3"/>
    <dgm:cxn modelId="{B27EF813-5576-445D-B4F6-8F57B66766D4}" type="presOf" srcId="{ED78AA15-4FD3-462F-B59D-00C312C70F00}" destId="{D06F28D6-DF48-489B-ADE0-866ED5A64953}" srcOrd="1" destOrd="0" presId="urn:microsoft.com/office/officeart/2005/8/layout/bList2#3"/>
    <dgm:cxn modelId="{3E98701D-46E6-4336-9F26-E323D546F45B}" srcId="{ED78AA15-4FD3-462F-B59D-00C312C70F00}" destId="{D2C80F83-D50F-4A38-AA82-ABD96A8A7C4F}" srcOrd="8" destOrd="0" parTransId="{5C6FE03D-BE43-43F7-BD8D-93677392A4CF}" sibTransId="{36510F51-D0F3-4BEA-B851-D24E2E4B4B5B}"/>
    <dgm:cxn modelId="{4878A821-EBCF-4E97-A1D0-F5CD98AD2CE0}" type="presOf" srcId="{D2C80F83-D50F-4A38-AA82-ABD96A8A7C4F}" destId="{E67FB4BE-46F0-40A4-91EE-6516C1232139}" srcOrd="0" destOrd="8" presId="urn:microsoft.com/office/officeart/2005/8/layout/bList2#3"/>
    <dgm:cxn modelId="{C7EAF62B-4E20-4FAF-A105-86271A736A05}" srcId="{ED78AA15-4FD3-462F-B59D-00C312C70F00}" destId="{D95225EA-9B61-42C9-990F-55A9ED9213D6}" srcOrd="3" destOrd="0" parTransId="{995E5A4B-FDFF-4625-8D0B-584E0CFF0EA3}" sibTransId="{B75A2845-BA70-454B-8FAE-392428DB0114}"/>
    <dgm:cxn modelId="{616B6764-068F-4BCA-BEAE-0DE7354256E0}" srcId="{ED78AA15-4FD3-462F-B59D-00C312C70F00}" destId="{073C182D-1B8F-49DC-B6C4-4EDB9FEB4300}" srcOrd="5" destOrd="0" parTransId="{C00E8F9A-3BFB-4CFB-B326-84434AABBC67}" sibTransId="{4407F26D-40DC-445F-84B8-86ADBACEC962}"/>
    <dgm:cxn modelId="{9733CD46-24A4-42FD-AB8D-4A08E6E13DFD}" type="presOf" srcId="{57074EC8-58B8-4F07-B5BE-0B37E3F5F43C}" destId="{8DB20D0D-619D-4027-9B57-9FB0801E8DD0}" srcOrd="0" destOrd="0" presId="urn:microsoft.com/office/officeart/2005/8/layout/bList2#3"/>
    <dgm:cxn modelId="{9908427A-52A4-4ACF-A617-D324BE1A2DA3}" type="presOf" srcId="{BF189734-E05F-436C-985F-FBE10EA41EAE}" destId="{E67FB4BE-46F0-40A4-91EE-6516C1232139}" srcOrd="0" destOrd="7" presId="urn:microsoft.com/office/officeart/2005/8/layout/bList2#3"/>
    <dgm:cxn modelId="{B3365D7E-E58F-476D-8076-E0C9B71F0487}" srcId="{ED78AA15-4FD3-462F-B59D-00C312C70F00}" destId="{3280AFB9-A6F4-4804-888F-199604AAA44A}" srcOrd="4" destOrd="0" parTransId="{3F3FC99C-A372-4DAA-861D-44EC275E89A9}" sibTransId="{010583ED-E88E-479B-82A3-B5941B55A6F8}"/>
    <dgm:cxn modelId="{45470E8B-93F6-4948-BDE5-7912A2AB7454}" type="presOf" srcId="{3280AFB9-A6F4-4804-888F-199604AAA44A}" destId="{E67FB4BE-46F0-40A4-91EE-6516C1232139}" srcOrd="0" destOrd="4" presId="urn:microsoft.com/office/officeart/2005/8/layout/bList2#3"/>
    <dgm:cxn modelId="{38C6A48E-FFD2-4AD7-B23B-E64B8206449A}" type="presOf" srcId="{D95225EA-9B61-42C9-990F-55A9ED9213D6}" destId="{E67FB4BE-46F0-40A4-91EE-6516C1232139}" srcOrd="0" destOrd="3" presId="urn:microsoft.com/office/officeart/2005/8/layout/bList2#3"/>
    <dgm:cxn modelId="{712A9C92-6BB2-4277-A978-61F16867D15D}" type="presOf" srcId="{073C182D-1B8F-49DC-B6C4-4EDB9FEB4300}" destId="{E67FB4BE-46F0-40A4-91EE-6516C1232139}" srcOrd="0" destOrd="5" presId="urn:microsoft.com/office/officeart/2005/8/layout/bList2#3"/>
    <dgm:cxn modelId="{9744BCA5-2580-40DA-A5E8-CBF858B6993E}" srcId="{ED78AA15-4FD3-462F-B59D-00C312C70F00}" destId="{BAEA8B78-5160-4E92-B44F-6ABF7BCACC43}" srcOrd="1" destOrd="0" parTransId="{9144372D-98B7-4AFB-86DF-459E52CF335D}" sibTransId="{326D4739-12F3-4841-A1AD-A31AF2536B93}"/>
    <dgm:cxn modelId="{7661A0AF-7F49-47B7-9D12-DAE2BF3DD32A}" srcId="{ED78AA15-4FD3-462F-B59D-00C312C70F00}" destId="{E28A03DC-31E4-4A6B-A9E9-E0D846F45B40}" srcOrd="6" destOrd="0" parTransId="{720A09BE-BAE7-4EF4-BE2C-DB7E8E6B4465}" sibTransId="{AE024F16-846A-41CD-B850-FF3792C5350D}"/>
    <dgm:cxn modelId="{8C7175B2-264B-4277-B440-7B9F0CAEC7C3}" type="presOf" srcId="{E28A03DC-31E4-4A6B-A9E9-E0D846F45B40}" destId="{E67FB4BE-46F0-40A4-91EE-6516C1232139}" srcOrd="0" destOrd="6" presId="urn:microsoft.com/office/officeart/2005/8/layout/bList2#3"/>
    <dgm:cxn modelId="{9B4542CD-54CF-42EF-ACE8-EAE6AC914A3C}" type="presOf" srcId="{CFEE88E5-8D93-4B99-B0C2-BB706013EBEB}" destId="{E67FB4BE-46F0-40A4-91EE-6516C1232139}" srcOrd="0" destOrd="2" presId="urn:microsoft.com/office/officeart/2005/8/layout/bList2#3"/>
    <dgm:cxn modelId="{2D6F00D0-2B6D-45C7-90C4-F79AC8BD1C5D}" srcId="{57074EC8-58B8-4F07-B5BE-0B37E3F5F43C}" destId="{ED78AA15-4FD3-462F-B59D-00C312C70F00}" srcOrd="0" destOrd="0" parTransId="{20600576-2B68-4D41-9607-A85263B747AB}" sibTransId="{E968C412-5804-4D10-89B5-2F6F13CAE0BE}"/>
    <dgm:cxn modelId="{6F9576DF-0A81-4AB1-A2F3-064FC196C51A}" srcId="{ED78AA15-4FD3-462F-B59D-00C312C70F00}" destId="{BF189734-E05F-436C-985F-FBE10EA41EAE}" srcOrd="7" destOrd="0" parTransId="{12A150DC-AC30-4A47-91CB-786777E174B6}" sibTransId="{02A49E18-CC72-48BE-AA6C-BACA52A8A34F}"/>
    <dgm:cxn modelId="{E3AACEEB-E3F4-4948-A5BF-36801660D992}" type="presOf" srcId="{7E08CD43-4703-4B97-9E37-5DC3E38409BA}" destId="{E67FB4BE-46F0-40A4-91EE-6516C1232139}" srcOrd="0" destOrd="0" presId="urn:microsoft.com/office/officeart/2005/8/layout/bList2#3"/>
    <dgm:cxn modelId="{B21607F5-E1A7-46B6-9771-EEF54FF48EE4}" type="presOf" srcId="{ED78AA15-4FD3-462F-B59D-00C312C70F00}" destId="{CC3FEB02-131A-4014-9756-24483B69148E}" srcOrd="0" destOrd="0" presId="urn:microsoft.com/office/officeart/2005/8/layout/bList2#3"/>
    <dgm:cxn modelId="{6597A8FD-BC89-4644-AF37-890F39BF32A3}" srcId="{ED78AA15-4FD3-462F-B59D-00C312C70F00}" destId="{7E08CD43-4703-4B97-9E37-5DC3E38409BA}" srcOrd="0" destOrd="0" parTransId="{7F0CC7CE-AB71-4DAB-BE14-7DCFBAEA9838}" sibTransId="{F3C6C3C1-15B0-42D5-BC88-BD9A7411C3FF}"/>
    <dgm:cxn modelId="{644AB0DE-DCDD-471D-9FA8-A85314042CA9}" type="presParOf" srcId="{8DB20D0D-619D-4027-9B57-9FB0801E8DD0}" destId="{D2F03FC2-B1C1-435E-9DF4-0FA588934BAC}" srcOrd="0" destOrd="0" presId="urn:microsoft.com/office/officeart/2005/8/layout/bList2#3"/>
    <dgm:cxn modelId="{AAEC3377-3778-4236-ACC3-69175951694B}" type="presParOf" srcId="{D2F03FC2-B1C1-435E-9DF4-0FA588934BAC}" destId="{E67FB4BE-46F0-40A4-91EE-6516C1232139}" srcOrd="0" destOrd="0" presId="urn:microsoft.com/office/officeart/2005/8/layout/bList2#3"/>
    <dgm:cxn modelId="{F62510C9-162F-48C6-9E27-53E791A87019}" type="presParOf" srcId="{D2F03FC2-B1C1-435E-9DF4-0FA588934BAC}" destId="{CC3FEB02-131A-4014-9756-24483B69148E}" srcOrd="1" destOrd="0" presId="urn:microsoft.com/office/officeart/2005/8/layout/bList2#3"/>
    <dgm:cxn modelId="{C58BAA86-3AE8-435F-82A3-8326FB87C87E}" type="presParOf" srcId="{D2F03FC2-B1C1-435E-9DF4-0FA588934BAC}" destId="{D06F28D6-DF48-489B-ADE0-866ED5A64953}" srcOrd="2" destOrd="0" presId="urn:microsoft.com/office/officeart/2005/8/layout/bList2#3"/>
    <dgm:cxn modelId="{C91F8530-7991-4B74-8594-DC853B44A34F}" type="presParOf" srcId="{D2F03FC2-B1C1-435E-9DF4-0FA588934BAC}" destId="{AAD0E7A5-D580-406B-A037-0BB3AB647548}" srcOrd="3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74EC8-58B8-4F07-B5BE-0B37E3F5F43C}" type="doc">
      <dgm:prSet loTypeId="urn:microsoft.com/office/officeart/2005/8/layout/bList2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D78AA15-4FD3-462F-B59D-00C312C70F00}">
      <dgm:prSet phldrT="[Tekst]"/>
      <dgm:spPr/>
      <dgm:t>
        <a:bodyPr/>
        <a:lstStyle/>
        <a:p>
          <a:endParaRPr lang="pl-PL" dirty="0"/>
        </a:p>
      </dgm:t>
    </dgm:pt>
    <dgm:pt modelId="{20600576-2B68-4D41-9607-A85263B747AB}" type="parTrans" cxnId="{2D6F00D0-2B6D-45C7-90C4-F79AC8BD1C5D}">
      <dgm:prSet/>
      <dgm:spPr/>
      <dgm:t>
        <a:bodyPr/>
        <a:lstStyle/>
        <a:p>
          <a:endParaRPr lang="pl-PL"/>
        </a:p>
      </dgm:t>
    </dgm:pt>
    <dgm:pt modelId="{E968C412-5804-4D10-89B5-2F6F13CAE0BE}" type="sibTrans" cxnId="{2D6F00D0-2B6D-45C7-90C4-F79AC8BD1C5D}">
      <dgm:prSet/>
      <dgm:spPr/>
      <dgm:t>
        <a:bodyPr/>
        <a:lstStyle/>
        <a:p>
          <a:endParaRPr lang="pl-PL"/>
        </a:p>
      </dgm:t>
    </dgm:pt>
    <dgm:pt modelId="{F205CFE3-EC43-432A-B2D4-116F6D2D8C4E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pl-PL" sz="3200" b="1" dirty="0">
            <a:latin typeface="Arial Narrow" panose="020B0606020202030204" pitchFamily="34" charset="0"/>
          </a:endParaRPr>
        </a:p>
      </dgm:t>
    </dgm:pt>
    <dgm:pt modelId="{ABA2CE34-1362-4E1A-A1F3-62959EDC2D71}" type="parTrans" cxnId="{CF19C7B1-FF64-478A-ACAF-DF37320EC00B}">
      <dgm:prSet/>
      <dgm:spPr/>
      <dgm:t>
        <a:bodyPr/>
        <a:lstStyle/>
        <a:p>
          <a:endParaRPr lang="pl-PL"/>
        </a:p>
      </dgm:t>
    </dgm:pt>
    <dgm:pt modelId="{4641D64C-D0FD-4796-8BF3-A8846931CDC4}" type="sibTrans" cxnId="{CF19C7B1-FF64-478A-ACAF-DF37320EC00B}">
      <dgm:prSet/>
      <dgm:spPr/>
      <dgm:t>
        <a:bodyPr/>
        <a:lstStyle/>
        <a:p>
          <a:endParaRPr lang="pl-PL"/>
        </a:p>
      </dgm:t>
    </dgm:pt>
    <dgm:pt modelId="{EF4A184B-34C8-41E4-AE1F-5FAA94A9859B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pl-PL" sz="3200" b="1" dirty="0">
            <a:latin typeface="Arial Narrow" panose="020B0606020202030204" pitchFamily="34" charset="0"/>
          </a:endParaRPr>
        </a:p>
      </dgm:t>
    </dgm:pt>
    <dgm:pt modelId="{A9511D5C-F7F9-4721-812D-47A70507FB28}" type="parTrans" cxnId="{FB3A6DE5-AE30-4CC1-8C78-C8230AB5D4B3}">
      <dgm:prSet/>
      <dgm:spPr/>
      <dgm:t>
        <a:bodyPr/>
        <a:lstStyle/>
        <a:p>
          <a:endParaRPr lang="pl-PL"/>
        </a:p>
      </dgm:t>
    </dgm:pt>
    <dgm:pt modelId="{2FCF018F-A0C6-43BC-BA07-568CB77806B8}" type="sibTrans" cxnId="{FB3A6DE5-AE30-4CC1-8C78-C8230AB5D4B3}">
      <dgm:prSet/>
      <dgm:spPr/>
      <dgm:t>
        <a:bodyPr/>
        <a:lstStyle/>
        <a:p>
          <a:endParaRPr lang="pl-PL"/>
        </a:p>
      </dgm:t>
    </dgm:pt>
    <dgm:pt modelId="{B058A481-3BA6-43F3-973D-3ACF809FBEB6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4000" b="1" dirty="0">
              <a:latin typeface="Arial Narrow" panose="020B0606020202030204" pitchFamily="34" charset="0"/>
            </a:rPr>
            <a:t>Szczególne kategorie danych osobowych</a:t>
          </a:r>
          <a:endParaRPr lang="pl-PL" sz="3200" b="1" dirty="0">
            <a:latin typeface="Arial Narrow" panose="020B0606020202030204" pitchFamily="34" charset="0"/>
          </a:endParaRPr>
        </a:p>
      </dgm:t>
    </dgm:pt>
    <dgm:pt modelId="{BBF93FE4-893E-4979-A5A6-C27CAF4226F2}" type="parTrans" cxnId="{85AE6655-5EC0-476E-89C1-23BA57B59E63}">
      <dgm:prSet/>
      <dgm:spPr/>
      <dgm:t>
        <a:bodyPr/>
        <a:lstStyle/>
        <a:p>
          <a:endParaRPr lang="pl-PL"/>
        </a:p>
      </dgm:t>
    </dgm:pt>
    <dgm:pt modelId="{57D38E3F-1B99-4C57-AAA3-1BA649AA1985}" type="sibTrans" cxnId="{85AE6655-5EC0-476E-89C1-23BA57B59E63}">
      <dgm:prSet/>
      <dgm:spPr/>
      <dgm:t>
        <a:bodyPr/>
        <a:lstStyle/>
        <a:p>
          <a:endParaRPr lang="pl-PL"/>
        </a:p>
      </dgm:t>
    </dgm:pt>
    <dgm:pt modelId="{9C735572-AA49-4E41-80A0-E8704D4B1FB8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3200" b="1" dirty="0">
            <a:latin typeface="Arial Narrow" panose="020B0606020202030204" pitchFamily="34" charset="0"/>
          </a:endParaRPr>
        </a:p>
      </dgm:t>
    </dgm:pt>
    <dgm:pt modelId="{BA3786A6-0645-44A6-9C37-07F483470E1A}" type="parTrans" cxnId="{7DC367AE-20D6-4174-8378-CFCF7AE2C9EF}">
      <dgm:prSet/>
      <dgm:spPr/>
    </dgm:pt>
    <dgm:pt modelId="{FB4D814D-7834-4859-AF73-C4C514D31453}" type="sibTrans" cxnId="{7DC367AE-20D6-4174-8378-CFCF7AE2C9EF}">
      <dgm:prSet/>
      <dgm:spPr/>
    </dgm:pt>
    <dgm:pt modelId="{973E08D9-82F4-4513-A062-6398D5F82E83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3200" b="1" dirty="0">
            <a:latin typeface="Arial Narrow" panose="020B0606020202030204" pitchFamily="34" charset="0"/>
          </a:endParaRPr>
        </a:p>
      </dgm:t>
    </dgm:pt>
    <dgm:pt modelId="{45D3143A-1786-4B48-9B2F-9789F476078E}" type="parTrans" cxnId="{01E3D856-7E8A-4FA8-87AB-D63A9D4C5AFE}">
      <dgm:prSet/>
      <dgm:spPr/>
    </dgm:pt>
    <dgm:pt modelId="{D17C0A49-DA60-483F-BE5F-22E527478B5F}" type="sibTrans" cxnId="{01E3D856-7E8A-4FA8-87AB-D63A9D4C5AFE}">
      <dgm:prSet/>
      <dgm:spPr/>
    </dgm:pt>
    <dgm:pt modelId="{5A04581A-E339-43B5-8E62-9D2A8C6524EF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pl-PL" sz="4000" b="1" dirty="0">
              <a:latin typeface="Arial Narrow" panose="020B0606020202030204" pitchFamily="34" charset="0"/>
            </a:rPr>
            <a:t>Dane osobowe zwykłe</a:t>
          </a:r>
        </a:p>
      </dgm:t>
    </dgm:pt>
    <dgm:pt modelId="{B5D9254E-ECC7-444D-AB05-76097C055FCF}" type="parTrans" cxnId="{07FAA03B-CA91-4A8C-8DEA-C5DFC78AE0DA}">
      <dgm:prSet/>
      <dgm:spPr/>
    </dgm:pt>
    <dgm:pt modelId="{2935AEE5-174D-48FF-9290-F96EFE980453}" type="sibTrans" cxnId="{07FAA03B-CA91-4A8C-8DEA-C5DFC78AE0DA}">
      <dgm:prSet/>
      <dgm:spPr/>
    </dgm:pt>
    <dgm:pt modelId="{4B28DF19-6169-43D3-804A-50BD0813A1C5}">
      <dgm:prSet custT="1"/>
      <dgm:spPr>
        <a:ln>
          <a:solidFill>
            <a:schemeClr val="accent1"/>
          </a:solidFill>
        </a:ln>
      </dgm:spPr>
      <dgm:t>
        <a:bodyPr/>
        <a:lstStyle/>
        <a:p>
          <a:pPr marL="2286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endParaRPr lang="pl-PL" sz="4000" b="1" dirty="0">
            <a:latin typeface="Arial Narrow" panose="020B0606020202030204" pitchFamily="34" charset="0"/>
          </a:endParaRPr>
        </a:p>
      </dgm:t>
    </dgm:pt>
    <dgm:pt modelId="{7D0E64E3-2E8C-4652-96A2-49EB7A6D4F5E}" type="parTrans" cxnId="{DF45DFD7-EE7B-4129-B801-5B239638E30D}">
      <dgm:prSet/>
      <dgm:spPr/>
    </dgm:pt>
    <dgm:pt modelId="{4120BA11-6C72-4598-985C-CF76047FE0C6}" type="sibTrans" cxnId="{DF45DFD7-EE7B-4129-B801-5B239638E30D}">
      <dgm:prSet/>
      <dgm:spPr/>
    </dgm:pt>
    <dgm:pt modelId="{8DB20D0D-619D-4027-9B57-9FB0801E8DD0}" type="pres">
      <dgm:prSet presAssocID="{57074EC8-58B8-4F07-B5BE-0B37E3F5F43C}" presName="diagram" presStyleCnt="0">
        <dgm:presLayoutVars>
          <dgm:dir/>
          <dgm:animLvl val="lvl"/>
          <dgm:resizeHandles val="exact"/>
        </dgm:presLayoutVars>
      </dgm:prSet>
      <dgm:spPr/>
    </dgm:pt>
    <dgm:pt modelId="{D2F03FC2-B1C1-435E-9DF4-0FA588934BAC}" type="pres">
      <dgm:prSet presAssocID="{ED78AA15-4FD3-462F-B59D-00C312C70F00}" presName="compNode" presStyleCnt="0"/>
      <dgm:spPr/>
    </dgm:pt>
    <dgm:pt modelId="{E67FB4BE-46F0-40A4-91EE-6516C1232139}" type="pres">
      <dgm:prSet presAssocID="{ED78AA15-4FD3-462F-B59D-00C312C70F00}" presName="childRect" presStyleLbl="bgAcc1" presStyleIdx="0" presStyleCnt="1" custScaleX="160947" custScaleY="139295" custLinFactNeighborX="-4307" custLinFactNeighborY="-380">
        <dgm:presLayoutVars>
          <dgm:bulletEnabled val="1"/>
        </dgm:presLayoutVars>
      </dgm:prSet>
      <dgm:spPr/>
    </dgm:pt>
    <dgm:pt modelId="{CC3FEB02-131A-4014-9756-24483B69148E}" type="pres">
      <dgm:prSet presAssocID="{ED78AA15-4FD3-462F-B59D-00C312C70F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6F28D6-DF48-489B-ADE0-866ED5A64953}" type="pres">
      <dgm:prSet presAssocID="{ED78AA15-4FD3-462F-B59D-00C312C70F00}" presName="parentRect" presStyleLbl="alignNode1" presStyleIdx="0" presStyleCnt="1" custScaleX="162622" custScaleY="28155" custLinFactNeighborX="-4307" custLinFactNeighborY="9670"/>
      <dgm:spPr/>
    </dgm:pt>
    <dgm:pt modelId="{AAD0E7A5-D580-406B-A037-0BB3AB647548}" type="pres">
      <dgm:prSet presAssocID="{ED78AA15-4FD3-462F-B59D-00C312C70F00}" presName="adorn" presStyleLbl="fgAccFollowNode1" presStyleIdx="0" presStyleCnt="1" custScaleX="17301" custScaleY="15903" custLinFactNeighborX="77191" custLinFactNeighborY="-22410"/>
      <dgm:spPr/>
    </dgm:pt>
  </dgm:ptLst>
  <dgm:cxnLst>
    <dgm:cxn modelId="{65DE3808-F32B-468F-BD0C-909C10368327}" type="presOf" srcId="{973E08D9-82F4-4513-A062-6398D5F82E83}" destId="{E67FB4BE-46F0-40A4-91EE-6516C1232139}" srcOrd="0" destOrd="5" presId="urn:microsoft.com/office/officeart/2005/8/layout/bList2#3"/>
    <dgm:cxn modelId="{B27EF813-5576-445D-B4F6-8F57B66766D4}" type="presOf" srcId="{ED78AA15-4FD3-462F-B59D-00C312C70F00}" destId="{D06F28D6-DF48-489B-ADE0-866ED5A64953}" srcOrd="1" destOrd="0" presId="urn:microsoft.com/office/officeart/2005/8/layout/bList2#3"/>
    <dgm:cxn modelId="{2AB17E1E-DE65-4401-B579-BCA291F62A9A}" type="presOf" srcId="{B058A481-3BA6-43F3-973D-3ACF809FBEB6}" destId="{E67FB4BE-46F0-40A4-91EE-6516C1232139}" srcOrd="0" destOrd="2" presId="urn:microsoft.com/office/officeart/2005/8/layout/bList2#3"/>
    <dgm:cxn modelId="{07FAA03B-CA91-4A8C-8DEA-C5DFC78AE0DA}" srcId="{ED78AA15-4FD3-462F-B59D-00C312C70F00}" destId="{5A04581A-E339-43B5-8E62-9D2A8C6524EF}" srcOrd="4" destOrd="0" parTransId="{B5D9254E-ECC7-444D-AB05-76097C055FCF}" sibTransId="{2935AEE5-174D-48FF-9290-F96EFE980453}"/>
    <dgm:cxn modelId="{9733CD46-24A4-42FD-AB8D-4A08E6E13DFD}" type="presOf" srcId="{57074EC8-58B8-4F07-B5BE-0B37E3F5F43C}" destId="{8DB20D0D-619D-4027-9B57-9FB0801E8DD0}" srcOrd="0" destOrd="0" presId="urn:microsoft.com/office/officeart/2005/8/layout/bList2#3"/>
    <dgm:cxn modelId="{79AE1A4C-9B0B-4847-835A-949D7F0BF7A8}" type="presOf" srcId="{F205CFE3-EC43-432A-B2D4-116F6D2D8C4E}" destId="{E67FB4BE-46F0-40A4-91EE-6516C1232139}" srcOrd="0" destOrd="0" presId="urn:microsoft.com/office/officeart/2005/8/layout/bList2#3"/>
    <dgm:cxn modelId="{85AE6655-5EC0-476E-89C1-23BA57B59E63}" srcId="{ED78AA15-4FD3-462F-B59D-00C312C70F00}" destId="{B058A481-3BA6-43F3-973D-3ACF809FBEB6}" srcOrd="2" destOrd="0" parTransId="{BBF93FE4-893E-4979-A5A6-C27CAF4226F2}" sibTransId="{57D38E3F-1B99-4C57-AAA3-1BA649AA1985}"/>
    <dgm:cxn modelId="{01E3D856-7E8A-4FA8-87AB-D63A9D4C5AFE}" srcId="{ED78AA15-4FD3-462F-B59D-00C312C70F00}" destId="{973E08D9-82F4-4513-A062-6398D5F82E83}" srcOrd="5" destOrd="0" parTransId="{45D3143A-1786-4B48-9B2F-9789F476078E}" sibTransId="{D17C0A49-DA60-483F-BE5F-22E527478B5F}"/>
    <dgm:cxn modelId="{2F15ADA8-7940-4DE5-AFC0-0D52DDE4FB88}" type="presOf" srcId="{5A04581A-E339-43B5-8E62-9D2A8C6524EF}" destId="{E67FB4BE-46F0-40A4-91EE-6516C1232139}" srcOrd="0" destOrd="4" presId="urn:microsoft.com/office/officeart/2005/8/layout/bList2#3"/>
    <dgm:cxn modelId="{7DC367AE-20D6-4174-8378-CFCF7AE2C9EF}" srcId="{ED78AA15-4FD3-462F-B59D-00C312C70F00}" destId="{9C735572-AA49-4E41-80A0-E8704D4B1FB8}" srcOrd="6" destOrd="0" parTransId="{BA3786A6-0645-44A6-9C37-07F483470E1A}" sibTransId="{FB4D814D-7834-4859-AF73-C4C514D31453}"/>
    <dgm:cxn modelId="{CF19C7B1-FF64-478A-ACAF-DF37320EC00B}" srcId="{ED78AA15-4FD3-462F-B59D-00C312C70F00}" destId="{F205CFE3-EC43-432A-B2D4-116F6D2D8C4E}" srcOrd="0" destOrd="0" parTransId="{ABA2CE34-1362-4E1A-A1F3-62959EDC2D71}" sibTransId="{4641D64C-D0FD-4796-8BF3-A8846931CDC4}"/>
    <dgm:cxn modelId="{3FB8F4C6-B11E-4383-B893-4C66A3F2462C}" type="presOf" srcId="{4B28DF19-6169-43D3-804A-50BD0813A1C5}" destId="{E67FB4BE-46F0-40A4-91EE-6516C1232139}" srcOrd="0" destOrd="3" presId="urn:microsoft.com/office/officeart/2005/8/layout/bList2#3"/>
    <dgm:cxn modelId="{2D6F00D0-2B6D-45C7-90C4-F79AC8BD1C5D}" srcId="{57074EC8-58B8-4F07-B5BE-0B37E3F5F43C}" destId="{ED78AA15-4FD3-462F-B59D-00C312C70F00}" srcOrd="0" destOrd="0" parTransId="{20600576-2B68-4D41-9607-A85263B747AB}" sibTransId="{E968C412-5804-4D10-89B5-2F6F13CAE0BE}"/>
    <dgm:cxn modelId="{DF45DFD7-EE7B-4129-B801-5B239638E30D}" srcId="{ED78AA15-4FD3-462F-B59D-00C312C70F00}" destId="{4B28DF19-6169-43D3-804A-50BD0813A1C5}" srcOrd="3" destOrd="0" parTransId="{7D0E64E3-2E8C-4652-96A2-49EB7A6D4F5E}" sibTransId="{4120BA11-6C72-4598-985C-CF76047FE0C6}"/>
    <dgm:cxn modelId="{23477CDA-C666-43E1-9756-5C03F7AA7BA7}" type="presOf" srcId="{9C735572-AA49-4E41-80A0-E8704D4B1FB8}" destId="{E67FB4BE-46F0-40A4-91EE-6516C1232139}" srcOrd="0" destOrd="6" presId="urn:microsoft.com/office/officeart/2005/8/layout/bList2#3"/>
    <dgm:cxn modelId="{FB3A6DE5-AE30-4CC1-8C78-C8230AB5D4B3}" srcId="{ED78AA15-4FD3-462F-B59D-00C312C70F00}" destId="{EF4A184B-34C8-41E4-AE1F-5FAA94A9859B}" srcOrd="1" destOrd="0" parTransId="{A9511D5C-F7F9-4721-812D-47A70507FB28}" sibTransId="{2FCF018F-A0C6-43BC-BA07-568CB77806B8}"/>
    <dgm:cxn modelId="{13B603F0-9448-4F86-A8BC-E796E29691D1}" type="presOf" srcId="{EF4A184B-34C8-41E4-AE1F-5FAA94A9859B}" destId="{E67FB4BE-46F0-40A4-91EE-6516C1232139}" srcOrd="0" destOrd="1" presId="urn:microsoft.com/office/officeart/2005/8/layout/bList2#3"/>
    <dgm:cxn modelId="{B21607F5-E1A7-46B6-9771-EEF54FF48EE4}" type="presOf" srcId="{ED78AA15-4FD3-462F-B59D-00C312C70F00}" destId="{CC3FEB02-131A-4014-9756-24483B69148E}" srcOrd="0" destOrd="0" presId="urn:microsoft.com/office/officeart/2005/8/layout/bList2#3"/>
    <dgm:cxn modelId="{644AB0DE-DCDD-471D-9FA8-A85314042CA9}" type="presParOf" srcId="{8DB20D0D-619D-4027-9B57-9FB0801E8DD0}" destId="{D2F03FC2-B1C1-435E-9DF4-0FA588934BAC}" srcOrd="0" destOrd="0" presId="urn:microsoft.com/office/officeart/2005/8/layout/bList2#3"/>
    <dgm:cxn modelId="{AAEC3377-3778-4236-ACC3-69175951694B}" type="presParOf" srcId="{D2F03FC2-B1C1-435E-9DF4-0FA588934BAC}" destId="{E67FB4BE-46F0-40A4-91EE-6516C1232139}" srcOrd="0" destOrd="0" presId="urn:microsoft.com/office/officeart/2005/8/layout/bList2#3"/>
    <dgm:cxn modelId="{F62510C9-162F-48C6-9E27-53E791A87019}" type="presParOf" srcId="{D2F03FC2-B1C1-435E-9DF4-0FA588934BAC}" destId="{CC3FEB02-131A-4014-9756-24483B69148E}" srcOrd="1" destOrd="0" presId="urn:microsoft.com/office/officeart/2005/8/layout/bList2#3"/>
    <dgm:cxn modelId="{C58BAA86-3AE8-435F-82A3-8326FB87C87E}" type="presParOf" srcId="{D2F03FC2-B1C1-435E-9DF4-0FA588934BAC}" destId="{D06F28D6-DF48-489B-ADE0-866ED5A64953}" srcOrd="2" destOrd="0" presId="urn:microsoft.com/office/officeart/2005/8/layout/bList2#3"/>
    <dgm:cxn modelId="{C91F8530-7991-4B74-8594-DC853B44A34F}" type="presParOf" srcId="{D2F03FC2-B1C1-435E-9DF4-0FA588934BAC}" destId="{AAD0E7A5-D580-406B-A037-0BB3AB647548}" srcOrd="3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1BF4ED-EA61-421A-9F70-296A1B58413C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C1A0C0-2C9E-4BB8-A309-8A56118B96C9}">
      <dgm:prSet phldrT="[Tekst]"/>
      <dgm:spPr/>
      <dgm:t>
        <a:bodyPr/>
        <a:lstStyle/>
        <a:p>
          <a:r>
            <a:rPr lang="pl-PL" dirty="0"/>
            <a:t>Dane osobowe zwykłe</a:t>
          </a:r>
        </a:p>
      </dgm:t>
    </dgm:pt>
    <dgm:pt modelId="{FE03C8A4-26FF-4652-A110-48870C57F013}" type="parTrans" cxnId="{1B90A145-24ED-4DA9-8167-4A7E93EB8412}">
      <dgm:prSet/>
      <dgm:spPr/>
      <dgm:t>
        <a:bodyPr/>
        <a:lstStyle/>
        <a:p>
          <a:endParaRPr lang="pl-PL"/>
        </a:p>
      </dgm:t>
    </dgm:pt>
    <dgm:pt modelId="{47AB096F-369A-4105-9817-97BF8D5E7C65}" type="sibTrans" cxnId="{1B90A145-24ED-4DA9-8167-4A7E93EB8412}">
      <dgm:prSet/>
      <dgm:spPr/>
      <dgm:t>
        <a:bodyPr/>
        <a:lstStyle/>
        <a:p>
          <a:endParaRPr lang="pl-PL"/>
        </a:p>
      </dgm:t>
    </dgm:pt>
    <dgm:pt modelId="{FA817D2E-0461-40CC-86AA-B6E4344D4D9D}">
      <dgm:prSet phldrT="[Tekst]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>
            <a:buChar char="•"/>
          </a:pPr>
          <a:r>
            <a:rPr lang="pl-PL" baseline="0">
              <a:latin typeface="Calibri" pitchFamily="34" charset="0"/>
            </a:rPr>
            <a:t>imię </a:t>
          </a:r>
          <a:endParaRPr lang="pl-PL" dirty="0"/>
        </a:p>
      </dgm:t>
    </dgm:pt>
    <dgm:pt modelId="{410CEA14-E9ED-4A40-BD4A-FCA33B556E77}" type="parTrans" cxnId="{9C6B368B-5810-494A-9DC7-3A09120D30B4}">
      <dgm:prSet/>
      <dgm:spPr/>
      <dgm:t>
        <a:bodyPr/>
        <a:lstStyle/>
        <a:p>
          <a:endParaRPr lang="pl-PL"/>
        </a:p>
      </dgm:t>
    </dgm:pt>
    <dgm:pt modelId="{BFFFB60E-499E-4F1C-9DD9-A7310A25D3EB}" type="sibTrans" cxnId="{9C6B368B-5810-494A-9DC7-3A09120D30B4}">
      <dgm:prSet/>
      <dgm:spPr/>
      <dgm:t>
        <a:bodyPr/>
        <a:lstStyle/>
        <a:p>
          <a:endParaRPr lang="pl-PL"/>
        </a:p>
      </dgm:t>
    </dgm:pt>
    <dgm:pt modelId="{D3D4AC80-6FFA-4752-8A78-ABD94B38DB37}">
      <dgm:prSet phldrT="[Tekst]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dirty="0"/>
            <a:t>e-mail</a:t>
          </a:r>
        </a:p>
      </dgm:t>
    </dgm:pt>
    <dgm:pt modelId="{77320CF5-FA2A-4B86-AE21-81227AA10319}" type="parTrans" cxnId="{1DD041F9-FD42-4CA9-888D-D9971203E4A4}">
      <dgm:prSet/>
      <dgm:spPr/>
      <dgm:t>
        <a:bodyPr/>
        <a:lstStyle/>
        <a:p>
          <a:endParaRPr lang="pl-PL"/>
        </a:p>
      </dgm:t>
    </dgm:pt>
    <dgm:pt modelId="{6FB06A3F-A997-4CCC-9904-EB4B1F985BB3}" type="sibTrans" cxnId="{1DD041F9-FD42-4CA9-888D-D9971203E4A4}">
      <dgm:prSet/>
      <dgm:spPr/>
      <dgm:t>
        <a:bodyPr/>
        <a:lstStyle/>
        <a:p>
          <a:endParaRPr lang="pl-PL"/>
        </a:p>
      </dgm:t>
    </dgm:pt>
    <dgm:pt modelId="{912361B0-26B3-41EC-AE30-3CB1D8A68564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nazwisko</a:t>
          </a:r>
          <a:endParaRPr lang="pl-PL" baseline="0" dirty="0">
            <a:latin typeface="Calibri" pitchFamily="34" charset="0"/>
          </a:endParaRPr>
        </a:p>
      </dgm:t>
    </dgm:pt>
    <dgm:pt modelId="{52E2AA01-64AF-43B2-9D4F-D49B2D3CEE71}" type="parTrans" cxnId="{F98AFBD6-3698-404C-8733-11DAE9BBB6F2}">
      <dgm:prSet/>
      <dgm:spPr/>
      <dgm:t>
        <a:bodyPr/>
        <a:lstStyle/>
        <a:p>
          <a:endParaRPr lang="pl-PL"/>
        </a:p>
      </dgm:t>
    </dgm:pt>
    <dgm:pt modelId="{6D48D954-5ED5-430D-B672-AC0755ED3257}" type="sibTrans" cxnId="{F98AFBD6-3698-404C-8733-11DAE9BBB6F2}">
      <dgm:prSet/>
      <dgm:spPr/>
      <dgm:t>
        <a:bodyPr/>
        <a:lstStyle/>
        <a:p>
          <a:endParaRPr lang="pl-PL"/>
        </a:p>
      </dgm:t>
    </dgm:pt>
    <dgm:pt modelId="{371DFCC3-8897-48BD-950E-0723196F8798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adres zamieszkania</a:t>
          </a:r>
          <a:endParaRPr lang="pl-PL" baseline="0" dirty="0">
            <a:latin typeface="Calibri" pitchFamily="34" charset="0"/>
          </a:endParaRPr>
        </a:p>
      </dgm:t>
    </dgm:pt>
    <dgm:pt modelId="{2D147BAE-DC58-4890-82FF-C0BA323F3181}" type="parTrans" cxnId="{4A618345-6864-42F5-ADEE-22AE25DA8DEB}">
      <dgm:prSet/>
      <dgm:spPr/>
      <dgm:t>
        <a:bodyPr/>
        <a:lstStyle/>
        <a:p>
          <a:endParaRPr lang="pl-PL"/>
        </a:p>
      </dgm:t>
    </dgm:pt>
    <dgm:pt modelId="{DD0EE6E2-E4E9-45B2-AB61-3D6920993953}" type="sibTrans" cxnId="{4A618345-6864-42F5-ADEE-22AE25DA8DEB}">
      <dgm:prSet/>
      <dgm:spPr/>
      <dgm:t>
        <a:bodyPr/>
        <a:lstStyle/>
        <a:p>
          <a:endParaRPr lang="pl-PL"/>
        </a:p>
      </dgm:t>
    </dgm:pt>
    <dgm:pt modelId="{36BF1BC6-B3C1-4320-A058-ABBBA186F810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 dirty="0">
              <a:latin typeface="Calibri" pitchFamily="34" charset="0"/>
            </a:rPr>
            <a:t>PESEL</a:t>
          </a:r>
        </a:p>
      </dgm:t>
    </dgm:pt>
    <dgm:pt modelId="{3E80A4E0-62C9-4EB4-B66E-5AFA6D516758}" type="parTrans" cxnId="{45986E2F-15B5-4DD2-A3BA-CEE684A47F1D}">
      <dgm:prSet/>
      <dgm:spPr/>
      <dgm:t>
        <a:bodyPr/>
        <a:lstStyle/>
        <a:p>
          <a:endParaRPr lang="pl-PL"/>
        </a:p>
      </dgm:t>
    </dgm:pt>
    <dgm:pt modelId="{25D357DC-5B49-4407-8D27-5E3C47F1A426}" type="sibTrans" cxnId="{45986E2F-15B5-4DD2-A3BA-CEE684A47F1D}">
      <dgm:prSet/>
      <dgm:spPr/>
      <dgm:t>
        <a:bodyPr/>
        <a:lstStyle/>
        <a:p>
          <a:endParaRPr lang="pl-PL"/>
        </a:p>
      </dgm:t>
    </dgm:pt>
    <dgm:pt modelId="{386B0B02-E56A-4828-AC5F-3CB0AB61B176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 dirty="0">
              <a:latin typeface="Calibri" pitchFamily="34" charset="0"/>
            </a:rPr>
            <a:t>NIP </a:t>
          </a:r>
        </a:p>
      </dgm:t>
    </dgm:pt>
    <dgm:pt modelId="{5F8C6294-0F5A-4855-A0FD-90F6A98F8A2B}" type="parTrans" cxnId="{BB32772A-83AB-4BD3-A4BB-6FE302407776}">
      <dgm:prSet/>
      <dgm:spPr/>
      <dgm:t>
        <a:bodyPr/>
        <a:lstStyle/>
        <a:p>
          <a:endParaRPr lang="pl-PL"/>
        </a:p>
      </dgm:t>
    </dgm:pt>
    <dgm:pt modelId="{14104B69-F532-429A-875E-7346CDFBF799}" type="sibTrans" cxnId="{BB32772A-83AB-4BD3-A4BB-6FE302407776}">
      <dgm:prSet/>
      <dgm:spPr/>
      <dgm:t>
        <a:bodyPr/>
        <a:lstStyle/>
        <a:p>
          <a:endParaRPr lang="pl-PL"/>
        </a:p>
      </dgm:t>
    </dgm:pt>
    <dgm:pt modelId="{B28EFD30-506A-41D3-9BB8-33D1115C4220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numer i seria dowodu osobistego</a:t>
          </a:r>
          <a:endParaRPr lang="pl-PL" baseline="0" dirty="0">
            <a:latin typeface="Calibri" pitchFamily="34" charset="0"/>
          </a:endParaRPr>
        </a:p>
      </dgm:t>
    </dgm:pt>
    <dgm:pt modelId="{C5DDB337-015F-427F-98CE-8094CD489393}" type="parTrans" cxnId="{A4838033-7491-42DD-8D6D-6FFE995D4CA9}">
      <dgm:prSet/>
      <dgm:spPr/>
      <dgm:t>
        <a:bodyPr/>
        <a:lstStyle/>
        <a:p>
          <a:endParaRPr lang="pl-PL"/>
        </a:p>
      </dgm:t>
    </dgm:pt>
    <dgm:pt modelId="{CF609145-0D0B-44FD-8482-DEF3697DEE1F}" type="sibTrans" cxnId="{A4838033-7491-42DD-8D6D-6FFE995D4CA9}">
      <dgm:prSet/>
      <dgm:spPr/>
      <dgm:t>
        <a:bodyPr/>
        <a:lstStyle/>
        <a:p>
          <a:endParaRPr lang="pl-PL"/>
        </a:p>
      </dgm:t>
    </dgm:pt>
    <dgm:pt modelId="{9DED702C-03DD-4B8D-9034-DFDD9CCCAF6B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wykształcenie</a:t>
          </a:r>
          <a:endParaRPr lang="pl-PL" baseline="0" dirty="0">
            <a:latin typeface="Calibri" pitchFamily="34" charset="0"/>
          </a:endParaRPr>
        </a:p>
      </dgm:t>
    </dgm:pt>
    <dgm:pt modelId="{82FC8BA9-0D7B-4108-A011-91548CB010E4}" type="parTrans" cxnId="{789E5173-C9E1-41EA-AF64-B06A43EFBF90}">
      <dgm:prSet/>
      <dgm:spPr/>
      <dgm:t>
        <a:bodyPr/>
        <a:lstStyle/>
        <a:p>
          <a:endParaRPr lang="pl-PL"/>
        </a:p>
      </dgm:t>
    </dgm:pt>
    <dgm:pt modelId="{B1D4897F-7B50-450D-8FC7-946F1C0647D8}" type="sibTrans" cxnId="{789E5173-C9E1-41EA-AF64-B06A43EFBF90}">
      <dgm:prSet/>
      <dgm:spPr/>
      <dgm:t>
        <a:bodyPr/>
        <a:lstStyle/>
        <a:p>
          <a:endParaRPr lang="pl-PL"/>
        </a:p>
      </dgm:t>
    </dgm:pt>
    <dgm:pt modelId="{4EEF1C23-86E1-4F70-B6C8-32791D23A109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zawód</a:t>
          </a:r>
          <a:endParaRPr lang="pl-PL" baseline="0" dirty="0">
            <a:latin typeface="Calibri" pitchFamily="34" charset="0"/>
          </a:endParaRPr>
        </a:p>
      </dgm:t>
    </dgm:pt>
    <dgm:pt modelId="{D9E14ECC-ED33-41D1-806C-27D2424FC110}" type="parTrans" cxnId="{4417341F-B755-48BC-979A-5E1DF37E2DCD}">
      <dgm:prSet/>
      <dgm:spPr/>
      <dgm:t>
        <a:bodyPr/>
        <a:lstStyle/>
        <a:p>
          <a:endParaRPr lang="pl-PL"/>
        </a:p>
      </dgm:t>
    </dgm:pt>
    <dgm:pt modelId="{82DCACD4-D7A4-4683-A895-8EE3E60FD17F}" type="sibTrans" cxnId="{4417341F-B755-48BC-979A-5E1DF37E2DCD}">
      <dgm:prSet/>
      <dgm:spPr/>
      <dgm:t>
        <a:bodyPr/>
        <a:lstStyle/>
        <a:p>
          <a:endParaRPr lang="pl-PL"/>
        </a:p>
      </dgm:t>
    </dgm:pt>
    <dgm:pt modelId="{905FB25E-C8CD-4943-9E16-F2DDF04CF77B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płeć</a:t>
          </a:r>
          <a:endParaRPr lang="pl-PL" baseline="0" dirty="0">
            <a:latin typeface="Calibri" pitchFamily="34" charset="0"/>
          </a:endParaRPr>
        </a:p>
      </dgm:t>
    </dgm:pt>
    <dgm:pt modelId="{ED235FBC-CA74-43C1-8207-D953C817A289}" type="parTrans" cxnId="{9156B538-06DF-428F-B913-7398263F81C7}">
      <dgm:prSet/>
      <dgm:spPr/>
      <dgm:t>
        <a:bodyPr/>
        <a:lstStyle/>
        <a:p>
          <a:endParaRPr lang="pl-PL"/>
        </a:p>
      </dgm:t>
    </dgm:pt>
    <dgm:pt modelId="{FF770452-C2DE-4375-8962-5917BEDD59AF}" type="sibTrans" cxnId="{9156B538-06DF-428F-B913-7398263F81C7}">
      <dgm:prSet/>
      <dgm:spPr/>
      <dgm:t>
        <a:bodyPr/>
        <a:lstStyle/>
        <a:p>
          <a:endParaRPr lang="pl-PL"/>
        </a:p>
      </dgm:t>
    </dgm:pt>
    <dgm:pt modelId="{9C6546A6-AD66-444C-A825-A7EBCB61B2CE}">
      <dgm:prSet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baseline="0">
              <a:latin typeface="Calibri" pitchFamily="34" charset="0"/>
            </a:rPr>
            <a:t>numer telefonu </a:t>
          </a:r>
          <a:endParaRPr lang="pl-PL" dirty="0">
            <a:latin typeface="Calibri" pitchFamily="34" charset="0"/>
          </a:endParaRPr>
        </a:p>
      </dgm:t>
    </dgm:pt>
    <dgm:pt modelId="{1733C730-6222-4F17-BC73-09DBDFE83BD2}" type="parTrans" cxnId="{3F32415D-2012-43FD-9021-017055B74704}">
      <dgm:prSet/>
      <dgm:spPr/>
      <dgm:t>
        <a:bodyPr/>
        <a:lstStyle/>
        <a:p>
          <a:endParaRPr lang="pl-PL"/>
        </a:p>
      </dgm:t>
    </dgm:pt>
    <dgm:pt modelId="{C5F070BF-A2AB-4DD4-9BBB-5205B1862C7A}" type="sibTrans" cxnId="{3F32415D-2012-43FD-9021-017055B74704}">
      <dgm:prSet/>
      <dgm:spPr/>
      <dgm:t>
        <a:bodyPr/>
        <a:lstStyle/>
        <a:p>
          <a:endParaRPr lang="pl-PL"/>
        </a:p>
      </dgm:t>
    </dgm:pt>
    <dgm:pt modelId="{C002B06C-614F-4BF4-8452-67004FDCEAC9}">
      <dgm:prSet phldrT="[Tekst]"/>
      <dgm:spPr>
        <a:solidFill>
          <a:schemeClr val="bg1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pl-PL" dirty="0"/>
            <a:t>………………………….</a:t>
          </a:r>
        </a:p>
      </dgm:t>
    </dgm:pt>
    <dgm:pt modelId="{FD3E16B8-9B2A-4398-B200-A992F67E7F7F}" type="parTrans" cxnId="{FC2CE0F9-F7C0-4E50-876F-11B27F8E4223}">
      <dgm:prSet/>
      <dgm:spPr/>
      <dgm:t>
        <a:bodyPr/>
        <a:lstStyle/>
        <a:p>
          <a:endParaRPr lang="pl-PL"/>
        </a:p>
      </dgm:t>
    </dgm:pt>
    <dgm:pt modelId="{2FFE3DE1-27CA-450D-AC19-AD48B4AE85B1}" type="sibTrans" cxnId="{FC2CE0F9-F7C0-4E50-876F-11B27F8E4223}">
      <dgm:prSet/>
      <dgm:spPr/>
      <dgm:t>
        <a:bodyPr/>
        <a:lstStyle/>
        <a:p>
          <a:endParaRPr lang="pl-PL"/>
        </a:p>
      </dgm:t>
    </dgm:pt>
    <dgm:pt modelId="{A8EDE1E2-F092-4E7B-99A6-9C59A6DD9E9F}" type="pres">
      <dgm:prSet presAssocID="{3E1BF4ED-EA61-421A-9F70-296A1B58413C}" presName="Name0" presStyleCnt="0">
        <dgm:presLayoutVars>
          <dgm:dir/>
          <dgm:animLvl val="lvl"/>
          <dgm:resizeHandles/>
        </dgm:presLayoutVars>
      </dgm:prSet>
      <dgm:spPr/>
    </dgm:pt>
    <dgm:pt modelId="{1D9A2760-2BF1-4C5E-BC6B-CA48A646A635}" type="pres">
      <dgm:prSet presAssocID="{45C1A0C0-2C9E-4BB8-A309-8A56118B96C9}" presName="linNode" presStyleCnt="0"/>
      <dgm:spPr/>
    </dgm:pt>
    <dgm:pt modelId="{6E179598-6E6B-451B-8B18-BF390E0A99F4}" type="pres">
      <dgm:prSet presAssocID="{45C1A0C0-2C9E-4BB8-A309-8A56118B96C9}" presName="parentShp" presStyleLbl="node1" presStyleIdx="0" presStyleCnt="1">
        <dgm:presLayoutVars>
          <dgm:bulletEnabled val="1"/>
        </dgm:presLayoutVars>
      </dgm:prSet>
      <dgm:spPr/>
    </dgm:pt>
    <dgm:pt modelId="{4579F36A-900A-4DBB-AB82-53BF74F1537E}" type="pres">
      <dgm:prSet presAssocID="{45C1A0C0-2C9E-4BB8-A309-8A56118B96C9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CD3C2705-BD8D-4DBC-A293-C5922E9FCFB9}" type="presOf" srcId="{D3D4AC80-6FFA-4752-8A78-ABD94B38DB37}" destId="{4579F36A-900A-4DBB-AB82-53BF74F1537E}" srcOrd="0" destOrd="10" presId="urn:microsoft.com/office/officeart/2005/8/layout/vList6"/>
    <dgm:cxn modelId="{F539D71E-2FA9-4E3E-9AA6-7469872D4663}" type="presOf" srcId="{36BF1BC6-B3C1-4320-A058-ABBBA186F810}" destId="{4579F36A-900A-4DBB-AB82-53BF74F1537E}" srcOrd="0" destOrd="3" presId="urn:microsoft.com/office/officeart/2005/8/layout/vList6"/>
    <dgm:cxn modelId="{4417341F-B755-48BC-979A-5E1DF37E2DCD}" srcId="{45C1A0C0-2C9E-4BB8-A309-8A56118B96C9}" destId="{4EEF1C23-86E1-4F70-B6C8-32791D23A109}" srcOrd="7" destOrd="0" parTransId="{D9E14ECC-ED33-41D1-806C-27D2424FC110}" sibTransId="{82DCACD4-D7A4-4683-A895-8EE3E60FD17F}"/>
    <dgm:cxn modelId="{BB32772A-83AB-4BD3-A4BB-6FE302407776}" srcId="{45C1A0C0-2C9E-4BB8-A309-8A56118B96C9}" destId="{386B0B02-E56A-4828-AC5F-3CB0AB61B176}" srcOrd="4" destOrd="0" parTransId="{5F8C6294-0F5A-4855-A0FD-90F6A98F8A2B}" sibTransId="{14104B69-F532-429A-875E-7346CDFBF799}"/>
    <dgm:cxn modelId="{45986E2F-15B5-4DD2-A3BA-CEE684A47F1D}" srcId="{45C1A0C0-2C9E-4BB8-A309-8A56118B96C9}" destId="{36BF1BC6-B3C1-4320-A058-ABBBA186F810}" srcOrd="3" destOrd="0" parTransId="{3E80A4E0-62C9-4EB4-B66E-5AFA6D516758}" sibTransId="{25D357DC-5B49-4407-8D27-5E3C47F1A426}"/>
    <dgm:cxn modelId="{A4838033-7491-42DD-8D6D-6FFE995D4CA9}" srcId="{45C1A0C0-2C9E-4BB8-A309-8A56118B96C9}" destId="{B28EFD30-506A-41D3-9BB8-33D1115C4220}" srcOrd="5" destOrd="0" parTransId="{C5DDB337-015F-427F-98CE-8094CD489393}" sibTransId="{CF609145-0D0B-44FD-8482-DEF3697DEE1F}"/>
    <dgm:cxn modelId="{8AEB6937-9154-444A-ACDB-69A9FB0C6E5B}" type="presOf" srcId="{371DFCC3-8897-48BD-950E-0723196F8798}" destId="{4579F36A-900A-4DBB-AB82-53BF74F1537E}" srcOrd="0" destOrd="2" presId="urn:microsoft.com/office/officeart/2005/8/layout/vList6"/>
    <dgm:cxn modelId="{9156B538-06DF-428F-B913-7398263F81C7}" srcId="{45C1A0C0-2C9E-4BB8-A309-8A56118B96C9}" destId="{905FB25E-C8CD-4943-9E16-F2DDF04CF77B}" srcOrd="8" destOrd="0" parTransId="{ED235FBC-CA74-43C1-8207-D953C817A289}" sibTransId="{FF770452-C2DE-4375-8962-5917BEDD59AF}"/>
    <dgm:cxn modelId="{D2F37D5B-9F5C-4605-8F25-5B459E044A96}" type="presOf" srcId="{4EEF1C23-86E1-4F70-B6C8-32791D23A109}" destId="{4579F36A-900A-4DBB-AB82-53BF74F1537E}" srcOrd="0" destOrd="7" presId="urn:microsoft.com/office/officeart/2005/8/layout/vList6"/>
    <dgm:cxn modelId="{3F32415D-2012-43FD-9021-017055B74704}" srcId="{45C1A0C0-2C9E-4BB8-A309-8A56118B96C9}" destId="{9C6546A6-AD66-444C-A825-A7EBCB61B2CE}" srcOrd="9" destOrd="0" parTransId="{1733C730-6222-4F17-BC73-09DBDFE83BD2}" sibTransId="{C5F070BF-A2AB-4DD4-9BBB-5205B1862C7A}"/>
    <dgm:cxn modelId="{636FE65E-6AC0-4275-A3C6-F0B5CB204D49}" type="presOf" srcId="{912361B0-26B3-41EC-AE30-3CB1D8A68564}" destId="{4579F36A-900A-4DBB-AB82-53BF74F1537E}" srcOrd="0" destOrd="1" presId="urn:microsoft.com/office/officeart/2005/8/layout/vList6"/>
    <dgm:cxn modelId="{4A618345-6864-42F5-ADEE-22AE25DA8DEB}" srcId="{45C1A0C0-2C9E-4BB8-A309-8A56118B96C9}" destId="{371DFCC3-8897-48BD-950E-0723196F8798}" srcOrd="2" destOrd="0" parTransId="{2D147BAE-DC58-4890-82FF-C0BA323F3181}" sibTransId="{DD0EE6E2-E4E9-45B2-AB61-3D6920993953}"/>
    <dgm:cxn modelId="{1B90A145-24ED-4DA9-8167-4A7E93EB8412}" srcId="{3E1BF4ED-EA61-421A-9F70-296A1B58413C}" destId="{45C1A0C0-2C9E-4BB8-A309-8A56118B96C9}" srcOrd="0" destOrd="0" parTransId="{FE03C8A4-26FF-4652-A110-48870C57F013}" sibTransId="{47AB096F-369A-4105-9817-97BF8D5E7C65}"/>
    <dgm:cxn modelId="{CEF95D6F-D36A-48A1-944C-BB1D6FBF0C13}" type="presOf" srcId="{3E1BF4ED-EA61-421A-9F70-296A1B58413C}" destId="{A8EDE1E2-F092-4E7B-99A6-9C59A6DD9E9F}" srcOrd="0" destOrd="0" presId="urn:microsoft.com/office/officeart/2005/8/layout/vList6"/>
    <dgm:cxn modelId="{789E5173-C9E1-41EA-AF64-B06A43EFBF90}" srcId="{45C1A0C0-2C9E-4BB8-A309-8A56118B96C9}" destId="{9DED702C-03DD-4B8D-9034-DFDD9CCCAF6B}" srcOrd="6" destOrd="0" parTransId="{82FC8BA9-0D7B-4108-A011-91548CB010E4}" sibTransId="{B1D4897F-7B50-450D-8FC7-946F1C0647D8}"/>
    <dgm:cxn modelId="{9C6B368B-5810-494A-9DC7-3A09120D30B4}" srcId="{45C1A0C0-2C9E-4BB8-A309-8A56118B96C9}" destId="{FA817D2E-0461-40CC-86AA-B6E4344D4D9D}" srcOrd="0" destOrd="0" parTransId="{410CEA14-E9ED-4A40-BD4A-FCA33B556E77}" sibTransId="{BFFFB60E-499E-4F1C-9DD9-A7310A25D3EB}"/>
    <dgm:cxn modelId="{C4CDDF8C-76E4-4B4E-84D2-86A1B5AF6EF6}" type="presOf" srcId="{FA817D2E-0461-40CC-86AA-B6E4344D4D9D}" destId="{4579F36A-900A-4DBB-AB82-53BF74F1537E}" srcOrd="0" destOrd="0" presId="urn:microsoft.com/office/officeart/2005/8/layout/vList6"/>
    <dgm:cxn modelId="{EBF8B790-A6C9-4B64-8C65-81E4FA124208}" type="presOf" srcId="{9C6546A6-AD66-444C-A825-A7EBCB61B2CE}" destId="{4579F36A-900A-4DBB-AB82-53BF74F1537E}" srcOrd="0" destOrd="9" presId="urn:microsoft.com/office/officeart/2005/8/layout/vList6"/>
    <dgm:cxn modelId="{772A0997-38C3-4AFE-A23E-1CCEDA44B8C4}" type="presOf" srcId="{386B0B02-E56A-4828-AC5F-3CB0AB61B176}" destId="{4579F36A-900A-4DBB-AB82-53BF74F1537E}" srcOrd="0" destOrd="4" presId="urn:microsoft.com/office/officeart/2005/8/layout/vList6"/>
    <dgm:cxn modelId="{CF6CD69B-A3F2-48AA-AEAB-50221C62A18F}" type="presOf" srcId="{905FB25E-C8CD-4943-9E16-F2DDF04CF77B}" destId="{4579F36A-900A-4DBB-AB82-53BF74F1537E}" srcOrd="0" destOrd="8" presId="urn:microsoft.com/office/officeart/2005/8/layout/vList6"/>
    <dgm:cxn modelId="{B0211AA1-2F71-43CD-ADA5-960D18FBAF29}" type="presOf" srcId="{B28EFD30-506A-41D3-9BB8-33D1115C4220}" destId="{4579F36A-900A-4DBB-AB82-53BF74F1537E}" srcOrd="0" destOrd="5" presId="urn:microsoft.com/office/officeart/2005/8/layout/vList6"/>
    <dgm:cxn modelId="{643649B6-35F4-4D57-8641-37DF6B11098B}" type="presOf" srcId="{45C1A0C0-2C9E-4BB8-A309-8A56118B96C9}" destId="{6E179598-6E6B-451B-8B18-BF390E0A99F4}" srcOrd="0" destOrd="0" presId="urn:microsoft.com/office/officeart/2005/8/layout/vList6"/>
    <dgm:cxn modelId="{33B324C7-FB18-4085-AF44-C6A0D1EAA42A}" type="presOf" srcId="{9DED702C-03DD-4B8D-9034-DFDD9CCCAF6B}" destId="{4579F36A-900A-4DBB-AB82-53BF74F1537E}" srcOrd="0" destOrd="6" presId="urn:microsoft.com/office/officeart/2005/8/layout/vList6"/>
    <dgm:cxn modelId="{F98AFBD6-3698-404C-8733-11DAE9BBB6F2}" srcId="{45C1A0C0-2C9E-4BB8-A309-8A56118B96C9}" destId="{912361B0-26B3-41EC-AE30-3CB1D8A68564}" srcOrd="1" destOrd="0" parTransId="{52E2AA01-64AF-43B2-9D4F-D49B2D3CEE71}" sibTransId="{6D48D954-5ED5-430D-B672-AC0755ED3257}"/>
    <dgm:cxn modelId="{D0CF8EE4-11F0-4C94-8B82-688BB601EE96}" type="presOf" srcId="{C002B06C-614F-4BF4-8452-67004FDCEAC9}" destId="{4579F36A-900A-4DBB-AB82-53BF74F1537E}" srcOrd="0" destOrd="11" presId="urn:microsoft.com/office/officeart/2005/8/layout/vList6"/>
    <dgm:cxn modelId="{1DD041F9-FD42-4CA9-888D-D9971203E4A4}" srcId="{45C1A0C0-2C9E-4BB8-A309-8A56118B96C9}" destId="{D3D4AC80-6FFA-4752-8A78-ABD94B38DB37}" srcOrd="10" destOrd="0" parTransId="{77320CF5-FA2A-4B86-AE21-81227AA10319}" sibTransId="{6FB06A3F-A997-4CCC-9904-EB4B1F985BB3}"/>
    <dgm:cxn modelId="{FC2CE0F9-F7C0-4E50-876F-11B27F8E4223}" srcId="{45C1A0C0-2C9E-4BB8-A309-8A56118B96C9}" destId="{C002B06C-614F-4BF4-8452-67004FDCEAC9}" srcOrd="11" destOrd="0" parTransId="{FD3E16B8-9B2A-4398-B200-A992F67E7F7F}" sibTransId="{2FFE3DE1-27CA-450D-AC19-AD48B4AE85B1}"/>
    <dgm:cxn modelId="{D5A132DC-2D64-4191-81F5-AEABB02B295B}" type="presParOf" srcId="{A8EDE1E2-F092-4E7B-99A6-9C59A6DD9E9F}" destId="{1D9A2760-2BF1-4C5E-BC6B-CA48A646A635}" srcOrd="0" destOrd="0" presId="urn:microsoft.com/office/officeart/2005/8/layout/vList6"/>
    <dgm:cxn modelId="{55F0EF10-A630-4BE2-9F1A-2F3718600561}" type="presParOf" srcId="{1D9A2760-2BF1-4C5E-BC6B-CA48A646A635}" destId="{6E179598-6E6B-451B-8B18-BF390E0A99F4}" srcOrd="0" destOrd="0" presId="urn:microsoft.com/office/officeart/2005/8/layout/vList6"/>
    <dgm:cxn modelId="{43B6EE4C-897E-4CE5-8AA2-5810B0AA4CF0}" type="presParOf" srcId="{1D9A2760-2BF1-4C5E-BC6B-CA48A646A635}" destId="{4579F36A-900A-4DBB-AB82-53BF74F153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FE6A1C-E3AA-419E-A78D-F1165FBD9ADA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</dgm:pt>
    <dgm:pt modelId="{1BB2FAFB-F011-479C-8094-D81F8A851A33}">
      <dgm:prSet phldrT="[Tekst]" custT="1"/>
      <dgm:spPr/>
      <dgm:t>
        <a:bodyPr/>
        <a:lstStyle/>
        <a:p>
          <a:pPr algn="l">
            <a:buSzPct val="100000"/>
          </a:pPr>
          <a:r>
            <a:rPr lang="pl-PL" sz="2400" dirty="0">
              <a:latin typeface="Arial Narrow" panose="020B0606020202030204" pitchFamily="34" charset="0"/>
            </a:rPr>
            <a:t>dane ujawniające pochodzenie rasowe lub etniczne</a:t>
          </a:r>
          <a:endParaRPr lang="pl-PL" sz="2400" dirty="0"/>
        </a:p>
      </dgm:t>
    </dgm:pt>
    <dgm:pt modelId="{B5BD60EE-CF53-4685-BFBF-9DFB51026F14}" type="parTrans" cxnId="{E7706C92-6596-4E67-B93F-688000A1EC0E}">
      <dgm:prSet/>
      <dgm:spPr/>
      <dgm:t>
        <a:bodyPr/>
        <a:lstStyle/>
        <a:p>
          <a:endParaRPr lang="pl-PL"/>
        </a:p>
      </dgm:t>
    </dgm:pt>
    <dgm:pt modelId="{BEF9AD8B-04A2-4BCF-8D95-847E68EC04BF}" type="sibTrans" cxnId="{E7706C92-6596-4E67-B93F-688000A1EC0E}">
      <dgm:prSet/>
      <dgm:spPr/>
      <dgm:t>
        <a:bodyPr/>
        <a:lstStyle/>
        <a:p>
          <a:endParaRPr lang="pl-PL"/>
        </a:p>
      </dgm:t>
    </dgm:pt>
    <dgm:pt modelId="{F965DFD7-6549-4264-81E1-868728F74BDC}">
      <dgm:prSet phldrT="[Tekst]" custT="1"/>
      <dgm:spPr/>
      <dgm:t>
        <a:bodyPr/>
        <a:lstStyle/>
        <a:p>
          <a:pPr algn="l">
            <a:buSzPct val="100000"/>
          </a:pPr>
          <a:r>
            <a:rPr lang="pl-PL" sz="2400" dirty="0">
              <a:latin typeface="Arial Narrow" panose="020B0606020202030204" pitchFamily="34" charset="0"/>
            </a:rPr>
            <a:t>przekonania religijne lub światopoglądowe</a:t>
          </a:r>
          <a:endParaRPr lang="pl-PL" sz="2400" dirty="0"/>
        </a:p>
      </dgm:t>
    </dgm:pt>
    <dgm:pt modelId="{7CFCF340-0F85-4180-8919-D7480D8FFD1E}" type="parTrans" cxnId="{778D1151-1FB4-49CD-881B-B2A77C5ABD1A}">
      <dgm:prSet/>
      <dgm:spPr/>
      <dgm:t>
        <a:bodyPr/>
        <a:lstStyle/>
        <a:p>
          <a:endParaRPr lang="pl-PL"/>
        </a:p>
      </dgm:t>
    </dgm:pt>
    <dgm:pt modelId="{B27D8C80-0751-4FE7-AEDC-29992A986431}" type="sibTrans" cxnId="{778D1151-1FB4-49CD-881B-B2A77C5ABD1A}">
      <dgm:prSet/>
      <dgm:spPr/>
      <dgm:t>
        <a:bodyPr/>
        <a:lstStyle/>
        <a:p>
          <a:endParaRPr lang="pl-PL"/>
        </a:p>
      </dgm:t>
    </dgm:pt>
    <dgm:pt modelId="{C361F21C-6788-48A5-ABE2-76B074F13617}">
      <dgm:prSet phldrT="[Tekst]" custT="1"/>
      <dgm:spPr/>
      <dgm:t>
        <a:bodyPr/>
        <a:lstStyle/>
        <a:p>
          <a:pPr algn="l">
            <a:buSzPct val="100000"/>
          </a:pPr>
          <a:r>
            <a:rPr lang="pl-PL" sz="2400" dirty="0">
              <a:latin typeface="Arial Narrow" panose="020B0606020202030204" pitchFamily="34" charset="0"/>
            </a:rPr>
            <a:t>poglądy polityczne</a:t>
          </a:r>
          <a:endParaRPr lang="pl-PL" sz="2400" dirty="0"/>
        </a:p>
      </dgm:t>
    </dgm:pt>
    <dgm:pt modelId="{0296D177-1E66-42EC-BBD9-EFF0ADE0A9FD}" type="parTrans" cxnId="{F1970371-1A9B-478D-B6E1-7BE90D8D9646}">
      <dgm:prSet/>
      <dgm:spPr/>
      <dgm:t>
        <a:bodyPr/>
        <a:lstStyle/>
        <a:p>
          <a:endParaRPr lang="pl-PL"/>
        </a:p>
      </dgm:t>
    </dgm:pt>
    <dgm:pt modelId="{195F6E98-C75E-485E-B6C5-6C9552352816}" type="sibTrans" cxnId="{F1970371-1A9B-478D-B6E1-7BE90D8D9646}">
      <dgm:prSet/>
      <dgm:spPr/>
      <dgm:t>
        <a:bodyPr/>
        <a:lstStyle/>
        <a:p>
          <a:endParaRPr lang="pl-PL"/>
        </a:p>
      </dgm:t>
    </dgm:pt>
    <dgm:pt modelId="{8894894F-6354-4072-AC0A-F94B02FFAD9C}" type="pres">
      <dgm:prSet presAssocID="{CDFE6A1C-E3AA-419E-A78D-F1165FBD9ADA}" presName="linearFlow" presStyleCnt="0">
        <dgm:presLayoutVars>
          <dgm:dir/>
          <dgm:resizeHandles val="exact"/>
        </dgm:presLayoutVars>
      </dgm:prSet>
      <dgm:spPr/>
    </dgm:pt>
    <dgm:pt modelId="{B89B9A8D-E97B-4467-8F6D-2DFA70294DB1}" type="pres">
      <dgm:prSet presAssocID="{1BB2FAFB-F011-479C-8094-D81F8A851A33}" presName="composite" presStyleCnt="0"/>
      <dgm:spPr/>
    </dgm:pt>
    <dgm:pt modelId="{174463BA-3844-424A-A42C-4D1728CDCCBB}" type="pres">
      <dgm:prSet presAssocID="{1BB2FAFB-F011-479C-8094-D81F8A851A33}" presName="imgShp" presStyleLbl="fgImgPlac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EADD33F7-4008-4768-B63F-53E75F8A98A1}" type="pres">
      <dgm:prSet presAssocID="{1BB2FAFB-F011-479C-8094-D81F8A851A33}" presName="txShp" presStyleLbl="node1" presStyleIdx="0" presStyleCnt="3">
        <dgm:presLayoutVars>
          <dgm:bulletEnabled val="1"/>
        </dgm:presLayoutVars>
      </dgm:prSet>
      <dgm:spPr/>
    </dgm:pt>
    <dgm:pt modelId="{08B48309-89D6-411C-A9EB-C9EA3878AECA}" type="pres">
      <dgm:prSet presAssocID="{BEF9AD8B-04A2-4BCF-8D95-847E68EC04BF}" presName="spacing" presStyleCnt="0"/>
      <dgm:spPr/>
    </dgm:pt>
    <dgm:pt modelId="{9D4D12B6-FFDA-4313-9C02-2EEC99D499C3}" type="pres">
      <dgm:prSet presAssocID="{C361F21C-6788-48A5-ABE2-76B074F13617}" presName="composite" presStyleCnt="0"/>
      <dgm:spPr/>
    </dgm:pt>
    <dgm:pt modelId="{2B13DAFC-D852-4D10-A6B9-0B141164862C}" type="pres">
      <dgm:prSet presAssocID="{C361F21C-6788-48A5-ABE2-76B074F13617}" presName="imgShp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34B2BE1F-25DD-4D13-9B09-AB183713DED9}" type="pres">
      <dgm:prSet presAssocID="{C361F21C-6788-48A5-ABE2-76B074F13617}" presName="txShp" presStyleLbl="node1" presStyleIdx="1" presStyleCnt="3" custLinFactNeighborX="-100" custLinFactNeighborY="2766">
        <dgm:presLayoutVars>
          <dgm:bulletEnabled val="1"/>
        </dgm:presLayoutVars>
      </dgm:prSet>
      <dgm:spPr/>
    </dgm:pt>
    <dgm:pt modelId="{6B0BE615-16E5-4FFF-84B5-5C265C2E9529}" type="pres">
      <dgm:prSet presAssocID="{195F6E98-C75E-485E-B6C5-6C9552352816}" presName="spacing" presStyleCnt="0"/>
      <dgm:spPr/>
    </dgm:pt>
    <dgm:pt modelId="{2F342BC9-65D8-4D95-81AB-E3B68F2E82B2}" type="pres">
      <dgm:prSet presAssocID="{F965DFD7-6549-4264-81E1-868728F74BDC}" presName="composite" presStyleCnt="0"/>
      <dgm:spPr/>
    </dgm:pt>
    <dgm:pt modelId="{F1A27684-FD76-4537-A9B5-D9A7D1AB60EE}" type="pres">
      <dgm:prSet presAssocID="{F965DFD7-6549-4264-81E1-868728F74BDC}" presName="imgShp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AC5AFE06-01EA-4EA2-8801-327DC5A8AD13}" type="pres">
      <dgm:prSet presAssocID="{F965DFD7-6549-4264-81E1-868728F74BDC}" presName="txShp" presStyleLbl="node1" presStyleIdx="2" presStyleCnt="3">
        <dgm:presLayoutVars>
          <dgm:bulletEnabled val="1"/>
        </dgm:presLayoutVars>
      </dgm:prSet>
      <dgm:spPr/>
    </dgm:pt>
  </dgm:ptLst>
  <dgm:cxnLst>
    <dgm:cxn modelId="{D3DF774F-10A3-4968-A397-3BD4A9CF3F49}" type="presOf" srcId="{CDFE6A1C-E3AA-419E-A78D-F1165FBD9ADA}" destId="{8894894F-6354-4072-AC0A-F94B02FFAD9C}" srcOrd="0" destOrd="0" presId="urn:microsoft.com/office/officeart/2005/8/layout/vList3#1"/>
    <dgm:cxn modelId="{F1970371-1A9B-478D-B6E1-7BE90D8D9646}" srcId="{CDFE6A1C-E3AA-419E-A78D-F1165FBD9ADA}" destId="{C361F21C-6788-48A5-ABE2-76B074F13617}" srcOrd="1" destOrd="0" parTransId="{0296D177-1E66-42EC-BBD9-EFF0ADE0A9FD}" sibTransId="{195F6E98-C75E-485E-B6C5-6C9552352816}"/>
    <dgm:cxn modelId="{778D1151-1FB4-49CD-881B-B2A77C5ABD1A}" srcId="{CDFE6A1C-E3AA-419E-A78D-F1165FBD9ADA}" destId="{F965DFD7-6549-4264-81E1-868728F74BDC}" srcOrd="2" destOrd="0" parTransId="{7CFCF340-0F85-4180-8919-D7480D8FFD1E}" sibTransId="{B27D8C80-0751-4FE7-AEDC-29992A986431}"/>
    <dgm:cxn modelId="{E7706C92-6596-4E67-B93F-688000A1EC0E}" srcId="{CDFE6A1C-E3AA-419E-A78D-F1165FBD9ADA}" destId="{1BB2FAFB-F011-479C-8094-D81F8A851A33}" srcOrd="0" destOrd="0" parTransId="{B5BD60EE-CF53-4685-BFBF-9DFB51026F14}" sibTransId="{BEF9AD8B-04A2-4BCF-8D95-847E68EC04BF}"/>
    <dgm:cxn modelId="{FEA54F9B-DB53-4853-9AB6-9FC36F3240A8}" type="presOf" srcId="{F965DFD7-6549-4264-81E1-868728F74BDC}" destId="{AC5AFE06-01EA-4EA2-8801-327DC5A8AD13}" srcOrd="0" destOrd="0" presId="urn:microsoft.com/office/officeart/2005/8/layout/vList3#1"/>
    <dgm:cxn modelId="{58EF7B9E-927D-404B-BD35-A12981300C24}" type="presOf" srcId="{C361F21C-6788-48A5-ABE2-76B074F13617}" destId="{34B2BE1F-25DD-4D13-9B09-AB183713DED9}" srcOrd="0" destOrd="0" presId="urn:microsoft.com/office/officeart/2005/8/layout/vList3#1"/>
    <dgm:cxn modelId="{B66D43DB-CAF4-4B64-A500-BE237761B05A}" type="presOf" srcId="{1BB2FAFB-F011-479C-8094-D81F8A851A33}" destId="{EADD33F7-4008-4768-B63F-53E75F8A98A1}" srcOrd="0" destOrd="0" presId="urn:microsoft.com/office/officeart/2005/8/layout/vList3#1"/>
    <dgm:cxn modelId="{C929E335-C538-42E6-B9FA-24994F515ADD}" type="presParOf" srcId="{8894894F-6354-4072-AC0A-F94B02FFAD9C}" destId="{B89B9A8D-E97B-4467-8F6D-2DFA70294DB1}" srcOrd="0" destOrd="0" presId="urn:microsoft.com/office/officeart/2005/8/layout/vList3#1"/>
    <dgm:cxn modelId="{FF4AF5F0-EABB-42DF-B4BE-AE4C4DF4B2EB}" type="presParOf" srcId="{B89B9A8D-E97B-4467-8F6D-2DFA70294DB1}" destId="{174463BA-3844-424A-A42C-4D1728CDCCBB}" srcOrd="0" destOrd="0" presId="urn:microsoft.com/office/officeart/2005/8/layout/vList3#1"/>
    <dgm:cxn modelId="{A4222F8A-19FA-4FF9-BAC5-F5241E2460CF}" type="presParOf" srcId="{B89B9A8D-E97B-4467-8F6D-2DFA70294DB1}" destId="{EADD33F7-4008-4768-B63F-53E75F8A98A1}" srcOrd="1" destOrd="0" presId="urn:microsoft.com/office/officeart/2005/8/layout/vList3#1"/>
    <dgm:cxn modelId="{59664F16-72D2-490B-AFE2-7E7CEC9D519F}" type="presParOf" srcId="{8894894F-6354-4072-AC0A-F94B02FFAD9C}" destId="{08B48309-89D6-411C-A9EB-C9EA3878AECA}" srcOrd="1" destOrd="0" presId="urn:microsoft.com/office/officeart/2005/8/layout/vList3#1"/>
    <dgm:cxn modelId="{A4224E0B-FC7F-4AED-9E27-80BB4FB1FF1E}" type="presParOf" srcId="{8894894F-6354-4072-AC0A-F94B02FFAD9C}" destId="{9D4D12B6-FFDA-4313-9C02-2EEC99D499C3}" srcOrd="2" destOrd="0" presId="urn:microsoft.com/office/officeart/2005/8/layout/vList3#1"/>
    <dgm:cxn modelId="{602F223E-4D9A-4590-B2D4-6F196912B8B0}" type="presParOf" srcId="{9D4D12B6-FFDA-4313-9C02-2EEC99D499C3}" destId="{2B13DAFC-D852-4D10-A6B9-0B141164862C}" srcOrd="0" destOrd="0" presId="urn:microsoft.com/office/officeart/2005/8/layout/vList3#1"/>
    <dgm:cxn modelId="{15DF289D-E0BE-41A4-BFE2-2208CC65715B}" type="presParOf" srcId="{9D4D12B6-FFDA-4313-9C02-2EEC99D499C3}" destId="{34B2BE1F-25DD-4D13-9B09-AB183713DED9}" srcOrd="1" destOrd="0" presId="urn:microsoft.com/office/officeart/2005/8/layout/vList3#1"/>
    <dgm:cxn modelId="{356242A3-90F4-48BA-AF41-7F478CA1C79B}" type="presParOf" srcId="{8894894F-6354-4072-AC0A-F94B02FFAD9C}" destId="{6B0BE615-16E5-4FFF-84B5-5C265C2E9529}" srcOrd="3" destOrd="0" presId="urn:microsoft.com/office/officeart/2005/8/layout/vList3#1"/>
    <dgm:cxn modelId="{B475692C-4D56-4997-A00A-C0ECE2BEB4CD}" type="presParOf" srcId="{8894894F-6354-4072-AC0A-F94B02FFAD9C}" destId="{2F342BC9-65D8-4D95-81AB-E3B68F2E82B2}" srcOrd="4" destOrd="0" presId="urn:microsoft.com/office/officeart/2005/8/layout/vList3#1"/>
    <dgm:cxn modelId="{6F54FE26-FDE6-469D-BF80-62F2A0B9709B}" type="presParOf" srcId="{2F342BC9-65D8-4D95-81AB-E3B68F2E82B2}" destId="{F1A27684-FD76-4537-A9B5-D9A7D1AB60EE}" srcOrd="0" destOrd="0" presId="urn:microsoft.com/office/officeart/2005/8/layout/vList3#1"/>
    <dgm:cxn modelId="{798676EE-A4DB-400A-B2C6-7E8E937D10A1}" type="presParOf" srcId="{2F342BC9-65D8-4D95-81AB-E3B68F2E82B2}" destId="{AC5AFE06-01EA-4EA2-8801-327DC5A8AD1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FE6A1C-E3AA-419E-A78D-F1165FBD9ADA}" type="doc">
      <dgm:prSet loTypeId="urn:microsoft.com/office/officeart/2005/8/layout/vList3#2" loCatId="list" qsTypeId="urn:microsoft.com/office/officeart/2005/8/quickstyle/3d1" qsCatId="3D" csTypeId="urn:microsoft.com/office/officeart/2005/8/colors/accent1_2" csCatId="accent1" phldr="1"/>
      <dgm:spPr/>
    </dgm:pt>
    <dgm:pt modelId="{37994306-86BE-482D-BCCE-6D8EEB2802CD}">
      <dgm:prSet/>
      <dgm:spPr/>
      <dgm:t>
        <a:bodyPr/>
        <a:lstStyle/>
        <a:p>
          <a:pPr algn="l">
            <a:buSzPct val="100000"/>
          </a:pPr>
          <a:r>
            <a:rPr lang="pl-PL">
              <a:latin typeface="Arial Narrow" panose="020B0606020202030204" pitchFamily="34" charset="0"/>
            </a:rPr>
            <a:t>dane biometryczne</a:t>
          </a:r>
          <a:endParaRPr lang="pl-PL" dirty="0">
            <a:latin typeface="Arial Narrow" panose="020B0606020202030204" pitchFamily="34" charset="0"/>
          </a:endParaRPr>
        </a:p>
      </dgm:t>
    </dgm:pt>
    <dgm:pt modelId="{89E20620-E9DF-4CCC-87A0-A56EEC131044}" type="parTrans" cxnId="{7507AB3A-0C98-4B53-8389-2A97ACFD549A}">
      <dgm:prSet/>
      <dgm:spPr/>
      <dgm:t>
        <a:bodyPr/>
        <a:lstStyle/>
        <a:p>
          <a:endParaRPr lang="pl-PL"/>
        </a:p>
      </dgm:t>
    </dgm:pt>
    <dgm:pt modelId="{BBB3F5FE-06CC-42EC-BA2B-83BA3FE2F3DF}" type="sibTrans" cxnId="{7507AB3A-0C98-4B53-8389-2A97ACFD549A}">
      <dgm:prSet/>
      <dgm:spPr/>
      <dgm:t>
        <a:bodyPr/>
        <a:lstStyle/>
        <a:p>
          <a:endParaRPr lang="pl-PL"/>
        </a:p>
      </dgm:t>
    </dgm:pt>
    <dgm:pt modelId="{45051870-4F79-492E-BC9F-5A993F36678A}">
      <dgm:prSet/>
      <dgm:spPr/>
      <dgm:t>
        <a:bodyPr/>
        <a:lstStyle/>
        <a:p>
          <a:pPr algn="l">
            <a:buSzPct val="100000"/>
          </a:pPr>
          <a:r>
            <a:rPr lang="pl-PL" dirty="0">
              <a:latin typeface="Arial Narrow" panose="020B0606020202030204" pitchFamily="34" charset="0"/>
            </a:rPr>
            <a:t>dane genetyczne</a:t>
          </a:r>
        </a:p>
      </dgm:t>
    </dgm:pt>
    <dgm:pt modelId="{07D0E1C9-EC04-413A-8946-7B5A9E45F64F}" type="parTrans" cxnId="{39AB109E-CCC9-41C0-872C-6F615ACDD415}">
      <dgm:prSet/>
      <dgm:spPr/>
      <dgm:t>
        <a:bodyPr/>
        <a:lstStyle/>
        <a:p>
          <a:endParaRPr lang="pl-PL"/>
        </a:p>
      </dgm:t>
    </dgm:pt>
    <dgm:pt modelId="{4131F477-53FB-4F2A-A9E0-40F230AA37FB}" type="sibTrans" cxnId="{39AB109E-CCC9-41C0-872C-6F615ACDD415}">
      <dgm:prSet/>
      <dgm:spPr/>
      <dgm:t>
        <a:bodyPr/>
        <a:lstStyle/>
        <a:p>
          <a:endParaRPr lang="pl-PL"/>
        </a:p>
      </dgm:t>
    </dgm:pt>
    <dgm:pt modelId="{8894894F-6354-4072-AC0A-F94B02FFAD9C}" type="pres">
      <dgm:prSet presAssocID="{CDFE6A1C-E3AA-419E-A78D-F1165FBD9ADA}" presName="linearFlow" presStyleCnt="0">
        <dgm:presLayoutVars>
          <dgm:dir/>
          <dgm:resizeHandles val="exact"/>
        </dgm:presLayoutVars>
      </dgm:prSet>
      <dgm:spPr/>
    </dgm:pt>
    <dgm:pt modelId="{7E9E9230-67EC-429F-A319-94A56C4DEB94}" type="pres">
      <dgm:prSet presAssocID="{45051870-4F79-492E-BC9F-5A993F36678A}" presName="composite" presStyleCnt="0"/>
      <dgm:spPr/>
    </dgm:pt>
    <dgm:pt modelId="{BBFD951C-9C46-47FC-8BCC-C2F0B8EE9E6A}" type="pres">
      <dgm:prSet presAssocID="{45051870-4F79-492E-BC9F-5A993F36678A}" presName="imgShp" presStyleLbl="fgImgPlac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4961A902-5CFE-4BF3-9261-1A89F84DD174}" type="pres">
      <dgm:prSet presAssocID="{45051870-4F79-492E-BC9F-5A993F36678A}" presName="txShp" presStyleLbl="node1" presStyleIdx="0" presStyleCnt="2" custLinFactNeighborY="950">
        <dgm:presLayoutVars>
          <dgm:bulletEnabled val="1"/>
        </dgm:presLayoutVars>
      </dgm:prSet>
      <dgm:spPr/>
    </dgm:pt>
    <dgm:pt modelId="{60D425BE-6B23-46B0-A89A-5C21ED658F46}" type="pres">
      <dgm:prSet presAssocID="{4131F477-53FB-4F2A-A9E0-40F230AA37FB}" presName="spacing" presStyleCnt="0"/>
      <dgm:spPr/>
    </dgm:pt>
    <dgm:pt modelId="{DBBA6DAC-6A55-42C1-8ADD-00615BE5FAD0}" type="pres">
      <dgm:prSet presAssocID="{37994306-86BE-482D-BCCE-6D8EEB2802CD}" presName="composite" presStyleCnt="0"/>
      <dgm:spPr/>
    </dgm:pt>
    <dgm:pt modelId="{39F46627-95CC-478A-8C65-DF48E51D3547}" type="pres">
      <dgm:prSet presAssocID="{37994306-86BE-482D-BCCE-6D8EEB2802CD}" presName="imgShp" presStyleLbl="fgImgPlace1" presStyleIdx="1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9808AB7F-A7C0-444B-9F2F-FB56055516BB}" type="pres">
      <dgm:prSet presAssocID="{37994306-86BE-482D-BCCE-6D8EEB2802CD}" presName="txShp" presStyleLbl="node1" presStyleIdx="1" presStyleCnt="2">
        <dgm:presLayoutVars>
          <dgm:bulletEnabled val="1"/>
        </dgm:presLayoutVars>
      </dgm:prSet>
      <dgm:spPr/>
    </dgm:pt>
  </dgm:ptLst>
  <dgm:cxnLst>
    <dgm:cxn modelId="{7507AB3A-0C98-4B53-8389-2A97ACFD549A}" srcId="{CDFE6A1C-E3AA-419E-A78D-F1165FBD9ADA}" destId="{37994306-86BE-482D-BCCE-6D8EEB2802CD}" srcOrd="1" destOrd="0" parTransId="{89E20620-E9DF-4CCC-87A0-A56EEC131044}" sibTransId="{BBB3F5FE-06CC-42EC-BA2B-83BA3FE2F3DF}"/>
    <dgm:cxn modelId="{9C311143-B616-468A-A666-642D7D994B1A}" type="presOf" srcId="{45051870-4F79-492E-BC9F-5A993F36678A}" destId="{4961A902-5CFE-4BF3-9261-1A89F84DD174}" srcOrd="0" destOrd="0" presId="urn:microsoft.com/office/officeart/2005/8/layout/vList3#2"/>
    <dgm:cxn modelId="{D3DF774F-10A3-4968-A397-3BD4A9CF3F49}" type="presOf" srcId="{CDFE6A1C-E3AA-419E-A78D-F1165FBD9ADA}" destId="{8894894F-6354-4072-AC0A-F94B02FFAD9C}" srcOrd="0" destOrd="0" presId="urn:microsoft.com/office/officeart/2005/8/layout/vList3#2"/>
    <dgm:cxn modelId="{8F0C9774-A700-48EC-8D76-DAE5AD2E2E55}" type="presOf" srcId="{37994306-86BE-482D-BCCE-6D8EEB2802CD}" destId="{9808AB7F-A7C0-444B-9F2F-FB56055516BB}" srcOrd="0" destOrd="0" presId="urn:microsoft.com/office/officeart/2005/8/layout/vList3#2"/>
    <dgm:cxn modelId="{39AB109E-CCC9-41C0-872C-6F615ACDD415}" srcId="{CDFE6A1C-E3AA-419E-A78D-F1165FBD9ADA}" destId="{45051870-4F79-492E-BC9F-5A993F36678A}" srcOrd="0" destOrd="0" parTransId="{07D0E1C9-EC04-413A-8946-7B5A9E45F64F}" sibTransId="{4131F477-53FB-4F2A-A9E0-40F230AA37FB}"/>
    <dgm:cxn modelId="{05396FEF-F5D2-4BF8-8437-1D52724970C6}" type="presParOf" srcId="{8894894F-6354-4072-AC0A-F94B02FFAD9C}" destId="{7E9E9230-67EC-429F-A319-94A56C4DEB94}" srcOrd="0" destOrd="0" presId="urn:microsoft.com/office/officeart/2005/8/layout/vList3#2"/>
    <dgm:cxn modelId="{93E8AC53-00B0-4C7E-B505-998012807E96}" type="presParOf" srcId="{7E9E9230-67EC-429F-A319-94A56C4DEB94}" destId="{BBFD951C-9C46-47FC-8BCC-C2F0B8EE9E6A}" srcOrd="0" destOrd="0" presId="urn:microsoft.com/office/officeart/2005/8/layout/vList3#2"/>
    <dgm:cxn modelId="{74AD013C-9DA7-4D09-9C88-E22963736006}" type="presParOf" srcId="{7E9E9230-67EC-429F-A319-94A56C4DEB94}" destId="{4961A902-5CFE-4BF3-9261-1A89F84DD174}" srcOrd="1" destOrd="0" presId="urn:microsoft.com/office/officeart/2005/8/layout/vList3#2"/>
    <dgm:cxn modelId="{ECD5458F-32E4-4804-8A4F-9A6B0EB75649}" type="presParOf" srcId="{8894894F-6354-4072-AC0A-F94B02FFAD9C}" destId="{60D425BE-6B23-46B0-A89A-5C21ED658F46}" srcOrd="1" destOrd="0" presId="urn:microsoft.com/office/officeart/2005/8/layout/vList3#2"/>
    <dgm:cxn modelId="{EC5197CB-4864-4A1E-B05C-FA746F097289}" type="presParOf" srcId="{8894894F-6354-4072-AC0A-F94B02FFAD9C}" destId="{DBBA6DAC-6A55-42C1-8ADD-00615BE5FAD0}" srcOrd="2" destOrd="0" presId="urn:microsoft.com/office/officeart/2005/8/layout/vList3#2"/>
    <dgm:cxn modelId="{9FB0C4AD-0C48-48F0-8A16-0F3DA6B8D4E5}" type="presParOf" srcId="{DBBA6DAC-6A55-42C1-8ADD-00615BE5FAD0}" destId="{39F46627-95CC-478A-8C65-DF48E51D3547}" srcOrd="0" destOrd="0" presId="urn:microsoft.com/office/officeart/2005/8/layout/vList3#2"/>
    <dgm:cxn modelId="{1FD3759D-3D1B-4209-B00B-7046F312B223}" type="presParOf" srcId="{DBBA6DAC-6A55-42C1-8ADD-00615BE5FAD0}" destId="{9808AB7F-A7C0-444B-9F2F-FB56055516BB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FE6A1C-E3AA-419E-A78D-F1165FBD9ADA}" type="doc">
      <dgm:prSet loTypeId="urn:microsoft.com/office/officeart/2005/8/layout/vList3#3" loCatId="list" qsTypeId="urn:microsoft.com/office/officeart/2005/8/quickstyle/3d1" qsCatId="3D" csTypeId="urn:microsoft.com/office/officeart/2005/8/colors/accent1_2" csCatId="accent1" phldr="1"/>
      <dgm:spPr/>
    </dgm:pt>
    <dgm:pt modelId="{27A1DA78-2182-4B04-AE08-33629B13F4A4}">
      <dgm:prSet phldrT="[Tekst]" custT="1"/>
      <dgm:spPr/>
      <dgm:t>
        <a:bodyPr/>
        <a:lstStyle/>
        <a:p>
          <a:pPr algn="l">
            <a:buSzPct val="100000"/>
          </a:pPr>
          <a:r>
            <a:rPr lang="pl-PL" sz="2400" dirty="0">
              <a:latin typeface="Arial Narrow" panose="020B0606020202030204" pitchFamily="34" charset="0"/>
            </a:rPr>
            <a:t>przynależność do związków zawodowych</a:t>
          </a:r>
          <a:endParaRPr lang="pl-PL" sz="2400" dirty="0"/>
        </a:p>
      </dgm:t>
    </dgm:pt>
    <dgm:pt modelId="{FF735B07-89BA-41C8-90A3-0EF60D4D850D}" type="parTrans" cxnId="{EC8290FB-CA37-46D9-957B-D62D962956D7}">
      <dgm:prSet/>
      <dgm:spPr/>
      <dgm:t>
        <a:bodyPr/>
        <a:lstStyle/>
        <a:p>
          <a:endParaRPr lang="pl-PL"/>
        </a:p>
      </dgm:t>
    </dgm:pt>
    <dgm:pt modelId="{C6102AA3-2A40-4A2D-A4B8-DA230A84AFDD}" type="sibTrans" cxnId="{EC8290FB-CA37-46D9-957B-D62D962956D7}">
      <dgm:prSet/>
      <dgm:spPr/>
      <dgm:t>
        <a:bodyPr/>
        <a:lstStyle/>
        <a:p>
          <a:endParaRPr lang="pl-PL"/>
        </a:p>
      </dgm:t>
    </dgm:pt>
    <dgm:pt modelId="{1BB2FAFB-F011-479C-8094-D81F8A851A33}">
      <dgm:prSet phldrT="[Tekst]" custT="1"/>
      <dgm:spPr/>
      <dgm:t>
        <a:bodyPr/>
        <a:lstStyle/>
        <a:p>
          <a:pPr>
            <a:buSzPct val="100000"/>
          </a:pPr>
          <a:r>
            <a:rPr lang="pl-PL" sz="2400" dirty="0">
              <a:latin typeface="Arial Narrow" panose="020B0606020202030204" pitchFamily="34" charset="0"/>
            </a:rPr>
            <a:t>dane dotyczące zdrowia</a:t>
          </a:r>
          <a:endParaRPr lang="pl-PL" sz="2400" dirty="0"/>
        </a:p>
      </dgm:t>
    </dgm:pt>
    <dgm:pt modelId="{B5BD60EE-CF53-4685-BFBF-9DFB51026F14}" type="parTrans" cxnId="{E7706C92-6596-4E67-B93F-688000A1EC0E}">
      <dgm:prSet/>
      <dgm:spPr/>
      <dgm:t>
        <a:bodyPr/>
        <a:lstStyle/>
        <a:p>
          <a:endParaRPr lang="pl-PL"/>
        </a:p>
      </dgm:t>
    </dgm:pt>
    <dgm:pt modelId="{BEF9AD8B-04A2-4BCF-8D95-847E68EC04BF}" type="sibTrans" cxnId="{E7706C92-6596-4E67-B93F-688000A1EC0E}">
      <dgm:prSet/>
      <dgm:spPr/>
      <dgm:t>
        <a:bodyPr/>
        <a:lstStyle/>
        <a:p>
          <a:endParaRPr lang="pl-PL"/>
        </a:p>
      </dgm:t>
    </dgm:pt>
    <dgm:pt modelId="{F965DFD7-6549-4264-81E1-868728F74BDC}">
      <dgm:prSet phldrT="[Tekst]" custT="1"/>
      <dgm:spPr/>
      <dgm:t>
        <a:bodyPr/>
        <a:lstStyle/>
        <a:p>
          <a:pPr algn="l">
            <a:buSzPct val="100000"/>
          </a:pPr>
          <a:r>
            <a:rPr lang="pl-PL" sz="2400" dirty="0">
              <a:latin typeface="Arial Narrow" panose="020B0606020202030204" pitchFamily="34" charset="0"/>
            </a:rPr>
            <a:t>seksualność lub orientacja seksualna</a:t>
          </a:r>
          <a:endParaRPr lang="pl-PL" sz="2400" dirty="0"/>
        </a:p>
      </dgm:t>
    </dgm:pt>
    <dgm:pt modelId="{7CFCF340-0F85-4180-8919-D7480D8FFD1E}" type="parTrans" cxnId="{778D1151-1FB4-49CD-881B-B2A77C5ABD1A}">
      <dgm:prSet/>
      <dgm:spPr/>
      <dgm:t>
        <a:bodyPr/>
        <a:lstStyle/>
        <a:p>
          <a:endParaRPr lang="pl-PL"/>
        </a:p>
      </dgm:t>
    </dgm:pt>
    <dgm:pt modelId="{B27D8C80-0751-4FE7-AEDC-29992A986431}" type="sibTrans" cxnId="{778D1151-1FB4-49CD-881B-B2A77C5ABD1A}">
      <dgm:prSet/>
      <dgm:spPr/>
      <dgm:t>
        <a:bodyPr/>
        <a:lstStyle/>
        <a:p>
          <a:endParaRPr lang="pl-PL"/>
        </a:p>
      </dgm:t>
    </dgm:pt>
    <dgm:pt modelId="{8894894F-6354-4072-AC0A-F94B02FFAD9C}" type="pres">
      <dgm:prSet presAssocID="{CDFE6A1C-E3AA-419E-A78D-F1165FBD9ADA}" presName="linearFlow" presStyleCnt="0">
        <dgm:presLayoutVars>
          <dgm:dir/>
          <dgm:resizeHandles val="exact"/>
        </dgm:presLayoutVars>
      </dgm:prSet>
      <dgm:spPr/>
    </dgm:pt>
    <dgm:pt modelId="{5D17E791-3AAE-4AE3-96F3-BE346C6247E6}" type="pres">
      <dgm:prSet presAssocID="{27A1DA78-2182-4B04-AE08-33629B13F4A4}" presName="composite" presStyleCnt="0"/>
      <dgm:spPr/>
    </dgm:pt>
    <dgm:pt modelId="{7AC6B9F2-4C04-49FD-84DF-E32B4302651D}" type="pres">
      <dgm:prSet presAssocID="{27A1DA78-2182-4B04-AE08-33629B13F4A4}" presName="imgShp" presStyleLbl="fgImgPlac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5928C8BA-BCD6-4DAE-A69C-5092A366170B}" type="pres">
      <dgm:prSet presAssocID="{27A1DA78-2182-4B04-AE08-33629B13F4A4}" presName="txShp" presStyleLbl="node1" presStyleIdx="0" presStyleCnt="3">
        <dgm:presLayoutVars>
          <dgm:bulletEnabled val="1"/>
        </dgm:presLayoutVars>
      </dgm:prSet>
      <dgm:spPr/>
    </dgm:pt>
    <dgm:pt modelId="{5F5C19D9-E69C-46F3-8D81-FFA28411F73F}" type="pres">
      <dgm:prSet presAssocID="{C6102AA3-2A40-4A2D-A4B8-DA230A84AFDD}" presName="spacing" presStyleCnt="0"/>
      <dgm:spPr/>
    </dgm:pt>
    <dgm:pt modelId="{B89B9A8D-E97B-4467-8F6D-2DFA70294DB1}" type="pres">
      <dgm:prSet presAssocID="{1BB2FAFB-F011-479C-8094-D81F8A851A33}" presName="composite" presStyleCnt="0"/>
      <dgm:spPr/>
    </dgm:pt>
    <dgm:pt modelId="{174463BA-3844-424A-A42C-4D1728CDCCBB}" type="pres">
      <dgm:prSet presAssocID="{1BB2FAFB-F011-479C-8094-D81F8A851A33}" presName="imgShp" presStyleLbl="fgImgPlac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EADD33F7-4008-4768-B63F-53E75F8A98A1}" type="pres">
      <dgm:prSet presAssocID="{1BB2FAFB-F011-479C-8094-D81F8A851A33}" presName="txShp" presStyleLbl="node1" presStyleIdx="1" presStyleCnt="3">
        <dgm:presLayoutVars>
          <dgm:bulletEnabled val="1"/>
        </dgm:presLayoutVars>
      </dgm:prSet>
      <dgm:spPr/>
    </dgm:pt>
    <dgm:pt modelId="{08B48309-89D6-411C-A9EB-C9EA3878AECA}" type="pres">
      <dgm:prSet presAssocID="{BEF9AD8B-04A2-4BCF-8D95-847E68EC04BF}" presName="spacing" presStyleCnt="0"/>
      <dgm:spPr/>
    </dgm:pt>
    <dgm:pt modelId="{2F342BC9-65D8-4D95-81AB-E3B68F2E82B2}" type="pres">
      <dgm:prSet presAssocID="{F965DFD7-6549-4264-81E1-868728F74BDC}" presName="composite" presStyleCnt="0"/>
      <dgm:spPr/>
    </dgm:pt>
    <dgm:pt modelId="{F1A27684-FD76-4537-A9B5-D9A7D1AB60EE}" type="pres">
      <dgm:prSet presAssocID="{F965DFD7-6549-4264-81E1-868728F74BDC}" presName="imgShp" presStyleLbl="fgImgPlac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AC5AFE06-01EA-4EA2-8801-327DC5A8AD13}" type="pres">
      <dgm:prSet presAssocID="{F965DFD7-6549-4264-81E1-868728F74BDC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42935D-7F14-40AB-8EE4-18D87822B421}" type="presOf" srcId="{27A1DA78-2182-4B04-AE08-33629B13F4A4}" destId="{5928C8BA-BCD6-4DAE-A69C-5092A366170B}" srcOrd="0" destOrd="0" presId="urn:microsoft.com/office/officeart/2005/8/layout/vList3#3"/>
    <dgm:cxn modelId="{D3DF774F-10A3-4968-A397-3BD4A9CF3F49}" type="presOf" srcId="{CDFE6A1C-E3AA-419E-A78D-F1165FBD9ADA}" destId="{8894894F-6354-4072-AC0A-F94B02FFAD9C}" srcOrd="0" destOrd="0" presId="urn:microsoft.com/office/officeart/2005/8/layout/vList3#3"/>
    <dgm:cxn modelId="{778D1151-1FB4-49CD-881B-B2A77C5ABD1A}" srcId="{CDFE6A1C-E3AA-419E-A78D-F1165FBD9ADA}" destId="{F965DFD7-6549-4264-81E1-868728F74BDC}" srcOrd="2" destOrd="0" parTransId="{7CFCF340-0F85-4180-8919-D7480D8FFD1E}" sibTransId="{B27D8C80-0751-4FE7-AEDC-29992A986431}"/>
    <dgm:cxn modelId="{E7706C92-6596-4E67-B93F-688000A1EC0E}" srcId="{CDFE6A1C-E3AA-419E-A78D-F1165FBD9ADA}" destId="{1BB2FAFB-F011-479C-8094-D81F8A851A33}" srcOrd="1" destOrd="0" parTransId="{B5BD60EE-CF53-4685-BFBF-9DFB51026F14}" sibTransId="{BEF9AD8B-04A2-4BCF-8D95-847E68EC04BF}"/>
    <dgm:cxn modelId="{FEA54F9B-DB53-4853-9AB6-9FC36F3240A8}" type="presOf" srcId="{F965DFD7-6549-4264-81E1-868728F74BDC}" destId="{AC5AFE06-01EA-4EA2-8801-327DC5A8AD13}" srcOrd="0" destOrd="0" presId="urn:microsoft.com/office/officeart/2005/8/layout/vList3#3"/>
    <dgm:cxn modelId="{B66D43DB-CAF4-4B64-A500-BE237761B05A}" type="presOf" srcId="{1BB2FAFB-F011-479C-8094-D81F8A851A33}" destId="{EADD33F7-4008-4768-B63F-53E75F8A98A1}" srcOrd="0" destOrd="0" presId="urn:microsoft.com/office/officeart/2005/8/layout/vList3#3"/>
    <dgm:cxn modelId="{EC8290FB-CA37-46D9-957B-D62D962956D7}" srcId="{CDFE6A1C-E3AA-419E-A78D-F1165FBD9ADA}" destId="{27A1DA78-2182-4B04-AE08-33629B13F4A4}" srcOrd="0" destOrd="0" parTransId="{FF735B07-89BA-41C8-90A3-0EF60D4D850D}" sibTransId="{C6102AA3-2A40-4A2D-A4B8-DA230A84AFDD}"/>
    <dgm:cxn modelId="{28FBB439-C2BC-4EA6-B96B-0629EE081B93}" type="presParOf" srcId="{8894894F-6354-4072-AC0A-F94B02FFAD9C}" destId="{5D17E791-3AAE-4AE3-96F3-BE346C6247E6}" srcOrd="0" destOrd="0" presId="urn:microsoft.com/office/officeart/2005/8/layout/vList3#3"/>
    <dgm:cxn modelId="{4A10508D-B6E1-4F61-9F71-F19FA7E231AB}" type="presParOf" srcId="{5D17E791-3AAE-4AE3-96F3-BE346C6247E6}" destId="{7AC6B9F2-4C04-49FD-84DF-E32B4302651D}" srcOrd="0" destOrd="0" presId="urn:microsoft.com/office/officeart/2005/8/layout/vList3#3"/>
    <dgm:cxn modelId="{CFE7CF14-2560-4360-BADD-AA163F543336}" type="presParOf" srcId="{5D17E791-3AAE-4AE3-96F3-BE346C6247E6}" destId="{5928C8BA-BCD6-4DAE-A69C-5092A366170B}" srcOrd="1" destOrd="0" presId="urn:microsoft.com/office/officeart/2005/8/layout/vList3#3"/>
    <dgm:cxn modelId="{35AC9F1B-EEDE-4B22-9330-ACFB1266B0A9}" type="presParOf" srcId="{8894894F-6354-4072-AC0A-F94B02FFAD9C}" destId="{5F5C19D9-E69C-46F3-8D81-FFA28411F73F}" srcOrd="1" destOrd="0" presId="urn:microsoft.com/office/officeart/2005/8/layout/vList3#3"/>
    <dgm:cxn modelId="{C929E335-C538-42E6-B9FA-24994F515ADD}" type="presParOf" srcId="{8894894F-6354-4072-AC0A-F94B02FFAD9C}" destId="{B89B9A8D-E97B-4467-8F6D-2DFA70294DB1}" srcOrd="2" destOrd="0" presId="urn:microsoft.com/office/officeart/2005/8/layout/vList3#3"/>
    <dgm:cxn modelId="{FF4AF5F0-EABB-42DF-B4BE-AE4C4DF4B2EB}" type="presParOf" srcId="{B89B9A8D-E97B-4467-8F6D-2DFA70294DB1}" destId="{174463BA-3844-424A-A42C-4D1728CDCCBB}" srcOrd="0" destOrd="0" presId="urn:microsoft.com/office/officeart/2005/8/layout/vList3#3"/>
    <dgm:cxn modelId="{A4222F8A-19FA-4FF9-BAC5-F5241E2460CF}" type="presParOf" srcId="{B89B9A8D-E97B-4467-8F6D-2DFA70294DB1}" destId="{EADD33F7-4008-4768-B63F-53E75F8A98A1}" srcOrd="1" destOrd="0" presId="urn:microsoft.com/office/officeart/2005/8/layout/vList3#3"/>
    <dgm:cxn modelId="{59664F16-72D2-490B-AFE2-7E7CEC9D519F}" type="presParOf" srcId="{8894894F-6354-4072-AC0A-F94B02FFAD9C}" destId="{08B48309-89D6-411C-A9EB-C9EA3878AECA}" srcOrd="3" destOrd="0" presId="urn:microsoft.com/office/officeart/2005/8/layout/vList3#3"/>
    <dgm:cxn modelId="{B475692C-4D56-4997-A00A-C0ECE2BEB4CD}" type="presParOf" srcId="{8894894F-6354-4072-AC0A-F94B02FFAD9C}" destId="{2F342BC9-65D8-4D95-81AB-E3B68F2E82B2}" srcOrd="4" destOrd="0" presId="urn:microsoft.com/office/officeart/2005/8/layout/vList3#3"/>
    <dgm:cxn modelId="{6F54FE26-FDE6-469D-BF80-62F2A0B9709B}" type="presParOf" srcId="{2F342BC9-65D8-4D95-81AB-E3B68F2E82B2}" destId="{F1A27684-FD76-4537-A9B5-D9A7D1AB60EE}" srcOrd="0" destOrd="0" presId="urn:microsoft.com/office/officeart/2005/8/layout/vList3#3"/>
    <dgm:cxn modelId="{798676EE-A4DB-400A-B2C6-7E8E937D10A1}" type="presParOf" srcId="{2F342BC9-65D8-4D95-81AB-E3B68F2E82B2}" destId="{AC5AFE06-01EA-4EA2-8801-327DC5A8AD13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4BC66E-9F33-45E3-A5DD-D4AF22FB57D2}" type="doc">
      <dgm:prSet loTypeId="urn:microsoft.com/office/officeart/2005/8/layout/bList2#4" loCatId="list" qsTypeId="urn:microsoft.com/office/officeart/2005/8/quickstyle/3d1" qsCatId="3D" csTypeId="urn:microsoft.com/office/officeart/2005/8/colors/accent1_2" csCatId="accent1" phldr="1"/>
      <dgm:spPr/>
    </dgm:pt>
    <dgm:pt modelId="{2F8C5DC3-42FE-44A2-BA0C-992993520AC2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Dane genetyczne</a:t>
          </a:r>
        </a:p>
      </dgm:t>
    </dgm:pt>
    <dgm:pt modelId="{65873875-9EDC-4F49-9D95-F1DE6FB8D3FB}" type="parTrans" cxnId="{8B33C09A-0528-424A-B950-E86F25829EC8}">
      <dgm:prSet/>
      <dgm:spPr/>
      <dgm:t>
        <a:bodyPr/>
        <a:lstStyle/>
        <a:p>
          <a:endParaRPr lang="pl-PL"/>
        </a:p>
      </dgm:t>
    </dgm:pt>
    <dgm:pt modelId="{5BE72FFF-DEA0-4147-A927-33AC612B94D9}" type="sibTrans" cxnId="{8B33C09A-0528-424A-B950-E86F25829EC8}">
      <dgm:prSet/>
      <dgm:spPr/>
      <dgm:t>
        <a:bodyPr/>
        <a:lstStyle/>
        <a:p>
          <a:endParaRPr lang="pl-PL"/>
        </a:p>
      </dgm:t>
    </dgm:pt>
    <dgm:pt modelId="{BB39BDF0-D349-44DA-BE5A-E1F3D60F0161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Dane biometryczne</a:t>
          </a:r>
        </a:p>
      </dgm:t>
    </dgm:pt>
    <dgm:pt modelId="{648AC121-56C6-4BF4-AF03-979351B90FAE}" type="parTrans" cxnId="{9BB854B4-BEC5-4CF0-A5CE-6F65C94E1C56}">
      <dgm:prSet/>
      <dgm:spPr/>
      <dgm:t>
        <a:bodyPr/>
        <a:lstStyle/>
        <a:p>
          <a:endParaRPr lang="pl-PL"/>
        </a:p>
      </dgm:t>
    </dgm:pt>
    <dgm:pt modelId="{DD4D4247-4668-48F9-B030-AF78429FF652}" type="sibTrans" cxnId="{9BB854B4-BEC5-4CF0-A5CE-6F65C94E1C56}">
      <dgm:prSet/>
      <dgm:spPr/>
      <dgm:t>
        <a:bodyPr/>
        <a:lstStyle/>
        <a:p>
          <a:endParaRPr lang="pl-PL"/>
        </a:p>
      </dgm:t>
    </dgm:pt>
    <dgm:pt modelId="{CD376C27-52ED-4922-B504-33C98E3B135E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</a:rPr>
            <a:t>Dane dotyczące zdrowia</a:t>
          </a:r>
        </a:p>
      </dgm:t>
    </dgm:pt>
    <dgm:pt modelId="{DD490E55-FE18-42F7-8707-04CF4966D7EC}" type="parTrans" cxnId="{B782C069-C64B-4F0A-8096-F916479C69AD}">
      <dgm:prSet/>
      <dgm:spPr/>
      <dgm:t>
        <a:bodyPr/>
        <a:lstStyle/>
        <a:p>
          <a:endParaRPr lang="pl-PL"/>
        </a:p>
      </dgm:t>
    </dgm:pt>
    <dgm:pt modelId="{E2AC169B-4394-4A5D-B381-D868195501AB}" type="sibTrans" cxnId="{B782C069-C64B-4F0A-8096-F916479C69AD}">
      <dgm:prSet/>
      <dgm:spPr/>
      <dgm:t>
        <a:bodyPr/>
        <a:lstStyle/>
        <a:p>
          <a:endParaRPr lang="pl-PL"/>
        </a:p>
      </dgm:t>
    </dgm:pt>
    <dgm:pt modelId="{03E7715D-610A-4E43-A22D-8DA9D832E2CE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400" dirty="0">
              <a:latin typeface="Arial Narrow" panose="020B0606020202030204" pitchFamily="34" charset="0"/>
            </a:rPr>
            <a:t>Odziedziczone lub nabyte cechy genetyczne, które ujawniają niepowtarzalne informacje o fizjologii lub zdrowiu tej osoby</a:t>
          </a:r>
          <a:endParaRPr lang="pl-PL" sz="2400" dirty="0"/>
        </a:p>
      </dgm:t>
    </dgm:pt>
    <dgm:pt modelId="{9913CD58-C721-491D-9479-A557035079B1}" type="parTrans" cxnId="{6624274F-8FB9-4453-8050-ED8DE4A10C6F}">
      <dgm:prSet/>
      <dgm:spPr/>
    </dgm:pt>
    <dgm:pt modelId="{CAF6A5B7-DFFF-4AE6-8BDF-7BF7E9783FF9}" type="sibTrans" cxnId="{6624274F-8FB9-4453-8050-ED8DE4A10C6F}">
      <dgm:prSet/>
      <dgm:spPr/>
    </dgm:pt>
    <dgm:pt modelId="{BD4EAE26-B46D-433A-B005-523B19B56901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dirty="0">
              <a:latin typeface="Arial Narrow" panose="020B0606020202030204" pitchFamily="34" charset="0"/>
            </a:rPr>
            <a:t>Dotyczą cech fizycznych, fizjologicznych lub behawioralnych osoby fizycznej</a:t>
          </a:r>
          <a:endParaRPr lang="pl-PL" sz="2200" dirty="0"/>
        </a:p>
      </dgm:t>
    </dgm:pt>
    <dgm:pt modelId="{0C298D94-8FC8-49BB-9FFB-8EEAD7C986F4}" type="parTrans" cxnId="{24360122-DE69-49CE-A992-227F8979BC6B}">
      <dgm:prSet/>
      <dgm:spPr/>
    </dgm:pt>
    <dgm:pt modelId="{7FF8ACD7-10C2-4D0A-B905-F666474DE0DD}" type="sibTrans" cxnId="{24360122-DE69-49CE-A992-227F8979BC6B}">
      <dgm:prSet/>
      <dgm:spPr/>
    </dgm:pt>
    <dgm:pt modelId="{BFDED830-5992-49DB-BB4B-7517C3D1997C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400" dirty="0">
              <a:latin typeface="Arial Narrow" panose="020B0606020202030204" pitchFamily="34" charset="0"/>
            </a:rPr>
            <a:t>Wynikają w szczególności z analizy próbki biologicznej pochodzącej od tej osoby fizycznej</a:t>
          </a:r>
          <a:endParaRPr lang="pl-PL" sz="2400" dirty="0"/>
        </a:p>
      </dgm:t>
    </dgm:pt>
    <dgm:pt modelId="{D99FE9F7-BEB2-4C24-9A6D-784D37827C95}" type="parTrans" cxnId="{BC84973A-B11B-4F4B-8329-7692AA854EBB}">
      <dgm:prSet/>
      <dgm:spPr/>
    </dgm:pt>
    <dgm:pt modelId="{063792B1-BDD6-4A5A-B7C4-B940CD16DB45}" type="sibTrans" cxnId="{BC84973A-B11B-4F4B-8329-7692AA854EBB}">
      <dgm:prSet/>
      <dgm:spPr/>
    </dgm:pt>
    <dgm:pt modelId="{03C6A0AC-28F2-4BE4-924D-CF61F4DC275D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None/>
          </a:pPr>
          <a:endParaRPr lang="pl-PL" sz="2400" dirty="0"/>
        </a:p>
      </dgm:t>
    </dgm:pt>
    <dgm:pt modelId="{BCC50276-1DA2-4215-BEA6-D678AC4473C1}" type="parTrans" cxnId="{A35DA910-A311-4801-9CE9-DE37EF94461A}">
      <dgm:prSet/>
      <dgm:spPr/>
    </dgm:pt>
    <dgm:pt modelId="{5FC288B6-4011-4C20-854A-C9C5C3671D18}" type="sibTrans" cxnId="{A35DA910-A311-4801-9CE9-DE37EF94461A}">
      <dgm:prSet/>
      <dgm:spPr/>
    </dgm:pt>
    <dgm:pt modelId="{9851BAA1-6239-4161-A2CC-1C736BF72C40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dirty="0">
              <a:latin typeface="Arial Narrow" panose="020B0606020202030204" pitchFamily="34" charset="0"/>
            </a:rPr>
            <a:t> Umożliwiają lub potwierdzają jednoznaczną identyfikację tej osoby, takie jak wizerunek twarzy lub dane daktyloskopijne</a:t>
          </a:r>
          <a:endParaRPr lang="pl-PL" sz="2200" dirty="0"/>
        </a:p>
      </dgm:t>
    </dgm:pt>
    <dgm:pt modelId="{CA74411E-B0D0-43CD-BA79-9DE9D7546D3F}" type="parTrans" cxnId="{26AFD7FC-57F4-40C1-A874-DD87A564AA7F}">
      <dgm:prSet/>
      <dgm:spPr/>
    </dgm:pt>
    <dgm:pt modelId="{A010AA1B-E1FC-449A-BC79-792B50DF768F}" type="sibTrans" cxnId="{26AFD7FC-57F4-40C1-A874-DD87A564AA7F}">
      <dgm:prSet/>
      <dgm:spPr/>
    </dgm:pt>
    <dgm:pt modelId="{EE0C866B-36F5-49D5-80E1-2EA410935DB7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dirty="0">
              <a:latin typeface="Arial Narrow" panose="020B0606020202030204" pitchFamily="34" charset="0"/>
            </a:rPr>
            <a:t>Wynikają ze specjalnego przetwarzania technicznego </a:t>
          </a:r>
          <a:endParaRPr lang="pl-PL" sz="2200" dirty="0"/>
        </a:p>
      </dgm:t>
    </dgm:pt>
    <dgm:pt modelId="{51AE4F69-833F-40EE-AC1F-02C4A34F54E2}" type="parTrans" cxnId="{10CAC201-F3B1-479E-9E33-56E7CD088972}">
      <dgm:prSet/>
      <dgm:spPr/>
    </dgm:pt>
    <dgm:pt modelId="{1ABF9926-C202-4901-A307-372C4B935BC8}" type="sibTrans" cxnId="{10CAC201-F3B1-479E-9E33-56E7CD088972}">
      <dgm:prSet/>
      <dgm:spPr/>
    </dgm:pt>
    <dgm:pt modelId="{25F9AB1C-219C-47C6-BB63-8361450A6972}">
      <dgm:prSet custT="1"/>
      <dgm:spPr/>
      <dgm:t>
        <a:bodyPr/>
        <a:lstStyle/>
        <a:p>
          <a:pPr marL="0" indent="0" algn="ctr">
            <a:buNone/>
          </a:pPr>
          <a:endParaRPr lang="pl-PL" sz="2400" dirty="0"/>
        </a:p>
      </dgm:t>
    </dgm:pt>
    <dgm:pt modelId="{25C5FDB6-FB77-41E2-9DDA-25358C9DF3EF}" type="parTrans" cxnId="{B4274A26-0BAD-417C-A766-7C71C6B660A4}">
      <dgm:prSet/>
      <dgm:spPr/>
    </dgm:pt>
    <dgm:pt modelId="{3D8C7FCF-7FD1-42A5-B317-122D40BE4F94}" type="sibTrans" cxnId="{B4274A26-0BAD-417C-A766-7C71C6B660A4}">
      <dgm:prSet/>
      <dgm:spPr/>
    </dgm:pt>
    <dgm:pt modelId="{EA920D70-5F78-4723-8306-F3F3FE77D219}">
      <dgm:prSet custT="1"/>
      <dgm:spPr/>
      <dgm:t>
        <a:bodyPr/>
        <a:lstStyle/>
        <a:p>
          <a:pPr marL="0" indent="0" algn="ctr">
            <a:buNone/>
          </a:pPr>
          <a:r>
            <a:rPr lang="pl-PL" sz="2400" dirty="0">
              <a:latin typeface="Arial Narrow" panose="020B0606020202030204" pitchFamily="34" charset="0"/>
            </a:rPr>
            <a:t>Dane osobowe o zdrowiu fizycznym</a:t>
          </a:r>
          <a:endParaRPr lang="pl-PL" sz="2400" dirty="0"/>
        </a:p>
      </dgm:t>
    </dgm:pt>
    <dgm:pt modelId="{3ADD811B-DC46-4441-A50B-5A0F1F9C0120}" type="parTrans" cxnId="{E269144B-EB3A-4ACA-AE5A-07E7B8D1132E}">
      <dgm:prSet/>
      <dgm:spPr/>
    </dgm:pt>
    <dgm:pt modelId="{6CC9EEED-58DA-4412-94CE-FB09129A0760}" type="sibTrans" cxnId="{E269144B-EB3A-4ACA-AE5A-07E7B8D1132E}">
      <dgm:prSet/>
      <dgm:spPr/>
    </dgm:pt>
    <dgm:pt modelId="{8BB64EDE-6478-474B-BB0B-102576E1C557}">
      <dgm:prSet custT="1"/>
      <dgm:spPr/>
      <dgm:t>
        <a:bodyPr/>
        <a:lstStyle/>
        <a:p>
          <a:pPr marL="0" indent="0" algn="ctr">
            <a:buNone/>
          </a:pPr>
          <a:r>
            <a:rPr lang="pl-PL" sz="2400" dirty="0">
              <a:latin typeface="Arial Narrow" panose="020B0606020202030204" pitchFamily="34" charset="0"/>
            </a:rPr>
            <a:t>lub</a:t>
          </a:r>
          <a:endParaRPr lang="pl-PL" sz="2400" dirty="0"/>
        </a:p>
      </dgm:t>
    </dgm:pt>
    <dgm:pt modelId="{1153FC56-7614-45A3-AA91-E5F775D07C0C}" type="parTrans" cxnId="{990A5606-F43D-4C86-8E65-6741A063BD54}">
      <dgm:prSet/>
      <dgm:spPr/>
    </dgm:pt>
    <dgm:pt modelId="{9BD9BF29-51C6-423C-9C3D-0EDDDDC81CBE}" type="sibTrans" cxnId="{990A5606-F43D-4C86-8E65-6741A063BD54}">
      <dgm:prSet/>
      <dgm:spPr/>
    </dgm:pt>
    <dgm:pt modelId="{9824423E-294C-469A-B423-9C3B41F1DD59}">
      <dgm:prSet custT="1"/>
      <dgm:spPr/>
      <dgm:t>
        <a:bodyPr/>
        <a:lstStyle/>
        <a:p>
          <a:pPr marL="0" indent="0" algn="ctr">
            <a:buNone/>
          </a:pPr>
          <a:r>
            <a:rPr lang="pl-PL" sz="2400" dirty="0">
              <a:latin typeface="Arial Narrow" panose="020B0606020202030204" pitchFamily="34" charset="0"/>
            </a:rPr>
            <a:t>psychicznym</a:t>
          </a:r>
          <a:endParaRPr lang="pl-PL" sz="2400" dirty="0"/>
        </a:p>
      </dgm:t>
    </dgm:pt>
    <dgm:pt modelId="{82B0E004-0734-4616-A259-D1E4E0C3D09B}" type="parTrans" cxnId="{FBB26A3D-2EED-497E-B3B0-B7E92180A939}">
      <dgm:prSet/>
      <dgm:spPr/>
    </dgm:pt>
    <dgm:pt modelId="{EC2196D0-1390-45FE-9B74-09D0AC96C111}" type="sibTrans" cxnId="{FBB26A3D-2EED-497E-B3B0-B7E92180A939}">
      <dgm:prSet/>
      <dgm:spPr/>
    </dgm:pt>
    <dgm:pt modelId="{995811F9-4393-425C-AB1A-3661A2BB3CFF}">
      <dgm:prSet custT="1"/>
      <dgm:spPr/>
      <dgm:t>
        <a:bodyPr/>
        <a:lstStyle/>
        <a:p>
          <a:pPr marL="0" indent="0" algn="ctr">
            <a:buNone/>
          </a:pPr>
          <a:r>
            <a:rPr lang="pl-PL" sz="2400" dirty="0">
              <a:latin typeface="Arial Narrow" panose="020B0606020202030204" pitchFamily="34" charset="0"/>
            </a:rPr>
            <a:t>w tym </a:t>
          </a:r>
          <a:br>
            <a:rPr lang="pl-PL" sz="2400" dirty="0">
              <a:latin typeface="Arial Narrow" panose="020B0606020202030204" pitchFamily="34" charset="0"/>
            </a:rPr>
          </a:br>
          <a:r>
            <a:rPr lang="pl-PL" sz="2400" dirty="0">
              <a:latin typeface="Arial Narrow" panose="020B0606020202030204" pitchFamily="34" charset="0"/>
            </a:rPr>
            <a:t>o korzystaniu z usług opieki zdrowotnej</a:t>
          </a:r>
          <a:endParaRPr lang="pl-PL" sz="2400" dirty="0"/>
        </a:p>
      </dgm:t>
    </dgm:pt>
    <dgm:pt modelId="{701E1BFA-8107-43E8-AF5C-3C6162DD407B}" type="parTrans" cxnId="{770F5E70-7506-45EC-9A8E-95F40DBD7DAC}">
      <dgm:prSet/>
      <dgm:spPr/>
    </dgm:pt>
    <dgm:pt modelId="{BB0101ED-D658-48B7-B1CA-322F6FCD7102}" type="sibTrans" cxnId="{770F5E70-7506-45EC-9A8E-95F40DBD7DAC}">
      <dgm:prSet/>
      <dgm:spPr/>
    </dgm:pt>
    <dgm:pt modelId="{8BD87C67-ADC0-44DA-A8DB-2EA566E42A9E}">
      <dgm:prSet custT="1"/>
      <dgm:spPr/>
      <dgm:t>
        <a:bodyPr/>
        <a:lstStyle/>
        <a:p>
          <a:pPr marL="0" indent="0" algn="ctr">
            <a:buNone/>
          </a:pPr>
          <a:r>
            <a:rPr lang="pl-PL" sz="2400" dirty="0">
              <a:latin typeface="Arial Narrow" panose="020B0606020202030204" pitchFamily="34" charset="0"/>
            </a:rPr>
            <a:t>osoby fizycznej,</a:t>
          </a:r>
          <a:endParaRPr lang="pl-PL" sz="2400" dirty="0"/>
        </a:p>
      </dgm:t>
    </dgm:pt>
    <dgm:pt modelId="{8FDCAC61-D2A8-4DEF-B54A-432BF26E4053}" type="parTrans" cxnId="{CFC1D279-A904-4616-891F-4C507863427E}">
      <dgm:prSet/>
      <dgm:spPr/>
    </dgm:pt>
    <dgm:pt modelId="{0FBE950E-905E-410F-813A-3D35BC82F56B}" type="sibTrans" cxnId="{CFC1D279-A904-4616-891F-4C507863427E}">
      <dgm:prSet/>
      <dgm:spPr/>
    </dgm:pt>
    <dgm:pt modelId="{C6CF4A44-2BBA-4637-B3AD-AEB5E88351D7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endParaRPr lang="pl-PL" sz="2200" dirty="0"/>
        </a:p>
      </dgm:t>
    </dgm:pt>
    <dgm:pt modelId="{63DEA88A-9C1E-46F0-865F-F556AEECE269}" type="parTrans" cxnId="{835547F0-C337-49E2-AD09-7C75E36A9C38}">
      <dgm:prSet/>
      <dgm:spPr/>
    </dgm:pt>
    <dgm:pt modelId="{6F00098C-E13D-46E3-9253-E2C4B95FBB58}" type="sibTrans" cxnId="{835547F0-C337-49E2-AD09-7C75E36A9C38}">
      <dgm:prSet/>
      <dgm:spPr/>
    </dgm:pt>
    <dgm:pt modelId="{65C71B35-2641-4011-B5EC-BC0C02CC0156}">
      <dgm:prSet custT="1"/>
      <dgm:spPr/>
      <dgm:t>
        <a:bodyPr/>
        <a:lstStyle/>
        <a:p>
          <a:pPr marL="0" indent="0" algn="ctr"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endParaRPr lang="pl-PL" sz="2200" dirty="0"/>
        </a:p>
      </dgm:t>
    </dgm:pt>
    <dgm:pt modelId="{022D7DB2-816F-429D-9932-66D6F10F08A6}" type="parTrans" cxnId="{4056E19A-EB9A-48A0-A7CF-D69D2E7E8FB8}">
      <dgm:prSet/>
      <dgm:spPr/>
    </dgm:pt>
    <dgm:pt modelId="{B87D5D2D-0BC1-4181-99E4-C8ADE1A9D811}" type="sibTrans" cxnId="{4056E19A-EB9A-48A0-A7CF-D69D2E7E8FB8}">
      <dgm:prSet/>
      <dgm:spPr/>
    </dgm:pt>
    <dgm:pt modelId="{B140A3F3-DDA1-4A3F-8278-276B72849012}" type="pres">
      <dgm:prSet presAssocID="{6F4BC66E-9F33-45E3-A5DD-D4AF22FB57D2}" presName="diagram" presStyleCnt="0">
        <dgm:presLayoutVars>
          <dgm:dir/>
          <dgm:animLvl val="lvl"/>
          <dgm:resizeHandles val="exact"/>
        </dgm:presLayoutVars>
      </dgm:prSet>
      <dgm:spPr/>
    </dgm:pt>
    <dgm:pt modelId="{13D3C0C8-FD26-43C1-BA72-C7C31E28F2CB}" type="pres">
      <dgm:prSet presAssocID="{2F8C5DC3-42FE-44A2-BA0C-992993520AC2}" presName="compNode" presStyleCnt="0"/>
      <dgm:spPr/>
    </dgm:pt>
    <dgm:pt modelId="{FB8C9D11-631F-4846-A091-B08ADCA973FE}" type="pres">
      <dgm:prSet presAssocID="{2F8C5DC3-42FE-44A2-BA0C-992993520AC2}" presName="childRect" presStyleLbl="bgAcc1" presStyleIdx="0" presStyleCnt="3" custScaleY="216335">
        <dgm:presLayoutVars>
          <dgm:bulletEnabled val="1"/>
        </dgm:presLayoutVars>
      </dgm:prSet>
      <dgm:spPr/>
    </dgm:pt>
    <dgm:pt modelId="{44329459-2FFD-4DFC-919C-453726915041}" type="pres">
      <dgm:prSet presAssocID="{2F8C5DC3-42FE-44A2-BA0C-992993520AC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375BC22-F44A-4A9D-B188-CB996AC5F983}" type="pres">
      <dgm:prSet presAssocID="{2F8C5DC3-42FE-44A2-BA0C-992993520AC2}" presName="parentRect" presStyleLbl="alignNode1" presStyleIdx="0" presStyleCnt="3" custScaleY="59883" custLinFactY="5837" custLinFactNeighborX="-232" custLinFactNeighborY="100000"/>
      <dgm:spPr/>
    </dgm:pt>
    <dgm:pt modelId="{78050DBD-20A2-43FC-A2B2-7471D4A655EE}" type="pres">
      <dgm:prSet presAssocID="{2F8C5DC3-42FE-44A2-BA0C-992993520AC2}" presName="adorn" presStyleLbl="fgAccFollowNode1" presStyleIdx="0" presStyleCnt="3"/>
      <dgm:spPr/>
    </dgm:pt>
    <dgm:pt modelId="{7B70B53A-5890-4EAE-BDD7-53BFF2BB5B82}" type="pres">
      <dgm:prSet presAssocID="{5BE72FFF-DEA0-4147-A927-33AC612B94D9}" presName="sibTrans" presStyleLbl="sibTrans2D1" presStyleIdx="0" presStyleCnt="0"/>
      <dgm:spPr/>
    </dgm:pt>
    <dgm:pt modelId="{58CEA060-4C71-4C79-8D51-A511CE311428}" type="pres">
      <dgm:prSet presAssocID="{BB39BDF0-D349-44DA-BE5A-E1F3D60F0161}" presName="compNode" presStyleCnt="0"/>
      <dgm:spPr/>
    </dgm:pt>
    <dgm:pt modelId="{3E91BB05-CEED-4946-9B4C-1A83EBEE33BE}" type="pres">
      <dgm:prSet presAssocID="{BB39BDF0-D349-44DA-BE5A-E1F3D60F0161}" presName="childRect" presStyleLbl="bgAcc1" presStyleIdx="1" presStyleCnt="3" custScaleY="216335" custLinFactNeighborX="1303" custLinFactNeighborY="-2124">
        <dgm:presLayoutVars>
          <dgm:bulletEnabled val="1"/>
        </dgm:presLayoutVars>
      </dgm:prSet>
      <dgm:spPr/>
    </dgm:pt>
    <dgm:pt modelId="{95640F76-80C7-448D-B9EC-295F2DA84A44}" type="pres">
      <dgm:prSet presAssocID="{BB39BDF0-D349-44DA-BE5A-E1F3D60F016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2F8506B-F17B-4F55-A731-C21695C751AC}" type="pres">
      <dgm:prSet presAssocID="{BB39BDF0-D349-44DA-BE5A-E1F3D60F0161}" presName="parentRect" presStyleLbl="alignNode1" presStyleIdx="1" presStyleCnt="3" custScaleY="56425" custLinFactNeighborX="420" custLinFactNeighborY="96702"/>
      <dgm:spPr/>
    </dgm:pt>
    <dgm:pt modelId="{EB81CA86-59C3-46C1-BF7F-AE829939AFFF}" type="pres">
      <dgm:prSet presAssocID="{BB39BDF0-D349-44DA-BE5A-E1F3D60F0161}" presName="adorn" presStyleLbl="fgAccFollow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dniesiona dłoń"/>
        </a:ext>
      </dgm:extLst>
    </dgm:pt>
    <dgm:pt modelId="{DE7068B0-B700-4181-9EB2-CF1294D23718}" type="pres">
      <dgm:prSet presAssocID="{DD4D4247-4668-48F9-B030-AF78429FF652}" presName="sibTrans" presStyleLbl="sibTrans2D1" presStyleIdx="0" presStyleCnt="0"/>
      <dgm:spPr/>
    </dgm:pt>
    <dgm:pt modelId="{E18BB939-C3DD-4998-A449-6256289712B0}" type="pres">
      <dgm:prSet presAssocID="{CD376C27-52ED-4922-B504-33C98E3B135E}" presName="compNode" presStyleCnt="0"/>
      <dgm:spPr/>
    </dgm:pt>
    <dgm:pt modelId="{10B58F98-3548-43F6-AE46-8CF7B2C9A41A}" type="pres">
      <dgm:prSet presAssocID="{CD376C27-52ED-4922-B504-33C98E3B135E}" presName="childRect" presStyleLbl="bgAcc1" presStyleIdx="2" presStyleCnt="3" custScaleY="216335">
        <dgm:presLayoutVars>
          <dgm:bulletEnabled val="1"/>
        </dgm:presLayoutVars>
      </dgm:prSet>
      <dgm:spPr/>
    </dgm:pt>
    <dgm:pt modelId="{06CFFD82-C966-46DE-ACD6-AA346FDC6C9F}" type="pres">
      <dgm:prSet presAssocID="{CD376C27-52ED-4922-B504-33C98E3B135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6850512-78FD-4AD5-85CB-7CDC641AFFD9}" type="pres">
      <dgm:prSet presAssocID="{CD376C27-52ED-4922-B504-33C98E3B135E}" presName="parentRect" presStyleLbl="alignNode1" presStyleIdx="2" presStyleCnt="3" custScaleY="52186" custLinFactNeighborX="745" custLinFactNeighborY="87533"/>
      <dgm:spPr/>
    </dgm:pt>
    <dgm:pt modelId="{956FDE02-EE1A-4884-8AE5-7ED6603DE02D}" type="pres">
      <dgm:prSet presAssocID="{CD376C27-52ED-4922-B504-33C98E3B135E}" presName="adorn" presStyleLbl="fgAccFollowNode1" presStyleIdx="2" presStyleCnt="3"/>
      <dgm:spPr/>
    </dgm:pt>
  </dgm:ptLst>
  <dgm:cxnLst>
    <dgm:cxn modelId="{10CAC201-F3B1-479E-9E33-56E7CD088972}" srcId="{BB39BDF0-D349-44DA-BE5A-E1F3D60F0161}" destId="{EE0C866B-36F5-49D5-80E1-2EA410935DB7}" srcOrd="4" destOrd="0" parTransId="{51AE4F69-833F-40EE-AC1F-02C4A34F54E2}" sibTransId="{1ABF9926-C202-4901-A307-372C4B935BC8}"/>
    <dgm:cxn modelId="{2E74EB01-D6B5-46C7-84CC-12030E8B3C60}" type="presOf" srcId="{65C71B35-2641-4011-B5EC-BC0C02CC0156}" destId="{3E91BB05-CEED-4946-9B4C-1A83EBEE33BE}" srcOrd="0" destOrd="3" presId="urn:microsoft.com/office/officeart/2005/8/layout/bList2#4"/>
    <dgm:cxn modelId="{60EE6304-5810-4AE3-8822-92C53C6AC4E6}" type="presOf" srcId="{BD4EAE26-B46D-433A-B005-523B19B56901}" destId="{3E91BB05-CEED-4946-9B4C-1A83EBEE33BE}" srcOrd="0" destOrd="0" presId="urn:microsoft.com/office/officeart/2005/8/layout/bList2#4"/>
    <dgm:cxn modelId="{990A5606-F43D-4C86-8E65-6741A063BD54}" srcId="{CD376C27-52ED-4922-B504-33C98E3B135E}" destId="{8BB64EDE-6478-474B-BB0B-102576E1C557}" srcOrd="2" destOrd="0" parTransId="{1153FC56-7614-45A3-AA91-E5F775D07C0C}" sibTransId="{9BD9BF29-51C6-423C-9C3D-0EDDDDC81CBE}"/>
    <dgm:cxn modelId="{A35DA910-A311-4801-9CE9-DE37EF94461A}" srcId="{2F8C5DC3-42FE-44A2-BA0C-992993520AC2}" destId="{03C6A0AC-28F2-4BE4-924D-CF61F4DC275D}" srcOrd="1" destOrd="0" parTransId="{BCC50276-1DA2-4215-BEA6-D678AC4473C1}" sibTransId="{5FC288B6-4011-4C20-854A-C9C5C3671D18}"/>
    <dgm:cxn modelId="{B8D74113-117D-474B-A11E-9DF0C0C6A41C}" type="presOf" srcId="{DD4D4247-4668-48F9-B030-AF78429FF652}" destId="{DE7068B0-B700-4181-9EB2-CF1294D23718}" srcOrd="0" destOrd="0" presId="urn:microsoft.com/office/officeart/2005/8/layout/bList2#4"/>
    <dgm:cxn modelId="{D3EED417-98D0-4464-B741-9D6595255317}" type="presOf" srcId="{BFDED830-5992-49DB-BB4B-7517C3D1997C}" destId="{FB8C9D11-631F-4846-A091-B08ADCA973FE}" srcOrd="0" destOrd="2" presId="urn:microsoft.com/office/officeart/2005/8/layout/bList2#4"/>
    <dgm:cxn modelId="{F60D981F-A83E-460C-AE23-D8CC2515E35D}" type="presOf" srcId="{9851BAA1-6239-4161-A2CC-1C736BF72C40}" destId="{3E91BB05-CEED-4946-9B4C-1A83EBEE33BE}" srcOrd="0" destOrd="2" presId="urn:microsoft.com/office/officeart/2005/8/layout/bList2#4"/>
    <dgm:cxn modelId="{F700BD21-8150-47B2-9B17-8660FD23E920}" type="presOf" srcId="{25F9AB1C-219C-47C6-BB63-8361450A6972}" destId="{10B58F98-3548-43F6-AE46-8CF7B2C9A41A}" srcOrd="0" destOrd="0" presId="urn:microsoft.com/office/officeart/2005/8/layout/bList2#4"/>
    <dgm:cxn modelId="{24360122-DE69-49CE-A992-227F8979BC6B}" srcId="{BB39BDF0-D349-44DA-BE5A-E1F3D60F0161}" destId="{BD4EAE26-B46D-433A-B005-523B19B56901}" srcOrd="0" destOrd="0" parTransId="{0C298D94-8FC8-49BB-9FFB-8EEAD7C986F4}" sibTransId="{7FF8ACD7-10C2-4D0A-B905-F666474DE0DD}"/>
    <dgm:cxn modelId="{B4274A26-0BAD-417C-A766-7C71C6B660A4}" srcId="{CD376C27-52ED-4922-B504-33C98E3B135E}" destId="{25F9AB1C-219C-47C6-BB63-8361450A6972}" srcOrd="0" destOrd="0" parTransId="{25C5FDB6-FB77-41E2-9DDA-25358C9DF3EF}" sibTransId="{3D8C7FCF-7FD1-42A5-B317-122D40BE4F94}"/>
    <dgm:cxn modelId="{4798B526-E330-48BB-8967-8B39FBD642DB}" type="presOf" srcId="{5BE72FFF-DEA0-4147-A927-33AC612B94D9}" destId="{7B70B53A-5890-4EAE-BDD7-53BFF2BB5B82}" srcOrd="0" destOrd="0" presId="urn:microsoft.com/office/officeart/2005/8/layout/bList2#4"/>
    <dgm:cxn modelId="{FD75862E-338D-4634-ABFA-748DF0AC677E}" type="presOf" srcId="{2F8C5DC3-42FE-44A2-BA0C-992993520AC2}" destId="{44329459-2FFD-4DFC-919C-453726915041}" srcOrd="0" destOrd="0" presId="urn:microsoft.com/office/officeart/2005/8/layout/bList2#4"/>
    <dgm:cxn modelId="{BC84973A-B11B-4F4B-8329-7692AA854EBB}" srcId="{2F8C5DC3-42FE-44A2-BA0C-992993520AC2}" destId="{BFDED830-5992-49DB-BB4B-7517C3D1997C}" srcOrd="2" destOrd="0" parTransId="{D99FE9F7-BEB2-4C24-9A6D-784D37827C95}" sibTransId="{063792B1-BDD6-4A5A-B7C4-B940CD16DB45}"/>
    <dgm:cxn modelId="{FBB26A3D-2EED-497E-B3B0-B7E92180A939}" srcId="{CD376C27-52ED-4922-B504-33C98E3B135E}" destId="{9824423E-294C-469A-B423-9C3B41F1DD59}" srcOrd="3" destOrd="0" parTransId="{82B0E004-0734-4616-A259-D1E4E0C3D09B}" sibTransId="{EC2196D0-1390-45FE-9B74-09D0AC96C111}"/>
    <dgm:cxn modelId="{DF15055C-5043-4882-A9F2-793387BE2BC7}" type="presOf" srcId="{995811F9-4393-425C-AB1A-3661A2BB3CFF}" destId="{10B58F98-3548-43F6-AE46-8CF7B2C9A41A}" srcOrd="0" destOrd="5" presId="urn:microsoft.com/office/officeart/2005/8/layout/bList2#4"/>
    <dgm:cxn modelId="{B782C069-C64B-4F0A-8096-F916479C69AD}" srcId="{6F4BC66E-9F33-45E3-A5DD-D4AF22FB57D2}" destId="{CD376C27-52ED-4922-B504-33C98E3B135E}" srcOrd="2" destOrd="0" parTransId="{DD490E55-FE18-42F7-8707-04CF4966D7EC}" sibTransId="{E2AC169B-4394-4A5D-B381-D868195501AB}"/>
    <dgm:cxn modelId="{E269144B-EB3A-4ACA-AE5A-07E7B8D1132E}" srcId="{CD376C27-52ED-4922-B504-33C98E3B135E}" destId="{EA920D70-5F78-4723-8306-F3F3FE77D219}" srcOrd="1" destOrd="0" parTransId="{3ADD811B-DC46-4441-A50B-5A0F1F9C0120}" sibTransId="{6CC9EEED-58DA-4412-94CE-FB09129A0760}"/>
    <dgm:cxn modelId="{11F4816B-CA37-454A-8F7A-81AF347267F8}" type="presOf" srcId="{8BD87C67-ADC0-44DA-A8DB-2EA566E42A9E}" destId="{10B58F98-3548-43F6-AE46-8CF7B2C9A41A}" srcOrd="0" destOrd="4" presId="urn:microsoft.com/office/officeart/2005/8/layout/bList2#4"/>
    <dgm:cxn modelId="{4F092B4C-D36F-4F86-8F3E-4C4C7E93CA79}" type="presOf" srcId="{8BB64EDE-6478-474B-BB0B-102576E1C557}" destId="{10B58F98-3548-43F6-AE46-8CF7B2C9A41A}" srcOrd="0" destOrd="2" presId="urn:microsoft.com/office/officeart/2005/8/layout/bList2#4"/>
    <dgm:cxn modelId="{6624274F-8FB9-4453-8050-ED8DE4A10C6F}" srcId="{2F8C5DC3-42FE-44A2-BA0C-992993520AC2}" destId="{03E7715D-610A-4E43-A22D-8DA9D832E2CE}" srcOrd="0" destOrd="0" parTransId="{9913CD58-C721-491D-9479-A557035079B1}" sibTransId="{CAF6A5B7-DFFF-4AE6-8BDF-7BF7E9783FF9}"/>
    <dgm:cxn modelId="{770F5E70-7506-45EC-9A8E-95F40DBD7DAC}" srcId="{CD376C27-52ED-4922-B504-33C98E3B135E}" destId="{995811F9-4393-425C-AB1A-3661A2BB3CFF}" srcOrd="5" destOrd="0" parTransId="{701E1BFA-8107-43E8-AF5C-3C6162DD407B}" sibTransId="{BB0101ED-D658-48B7-B1CA-322F6FCD7102}"/>
    <dgm:cxn modelId="{CFC1D279-A904-4616-891F-4C507863427E}" srcId="{CD376C27-52ED-4922-B504-33C98E3B135E}" destId="{8BD87C67-ADC0-44DA-A8DB-2EA566E42A9E}" srcOrd="4" destOrd="0" parTransId="{8FDCAC61-D2A8-4DEF-B54A-432BF26E4053}" sibTransId="{0FBE950E-905E-410F-813A-3D35BC82F56B}"/>
    <dgm:cxn modelId="{BAA1D17D-FC81-4C28-8D9C-A479F69FA3F1}" type="presOf" srcId="{2F8C5DC3-42FE-44A2-BA0C-992993520AC2}" destId="{6375BC22-F44A-4A9D-B188-CB996AC5F983}" srcOrd="1" destOrd="0" presId="urn:microsoft.com/office/officeart/2005/8/layout/bList2#4"/>
    <dgm:cxn modelId="{6C77F38A-338D-43B7-AB8B-A144EF17DE65}" type="presOf" srcId="{6F4BC66E-9F33-45E3-A5DD-D4AF22FB57D2}" destId="{B140A3F3-DDA1-4A3F-8278-276B72849012}" srcOrd="0" destOrd="0" presId="urn:microsoft.com/office/officeart/2005/8/layout/bList2#4"/>
    <dgm:cxn modelId="{ECDB2F93-DB79-4AB4-B453-970CA6970CB5}" type="presOf" srcId="{9824423E-294C-469A-B423-9C3B41F1DD59}" destId="{10B58F98-3548-43F6-AE46-8CF7B2C9A41A}" srcOrd="0" destOrd="3" presId="urn:microsoft.com/office/officeart/2005/8/layout/bList2#4"/>
    <dgm:cxn modelId="{9F90E093-8B24-489A-931F-2A118CC2997F}" type="presOf" srcId="{EA920D70-5F78-4723-8306-F3F3FE77D219}" destId="{10B58F98-3548-43F6-AE46-8CF7B2C9A41A}" srcOrd="0" destOrd="1" presId="urn:microsoft.com/office/officeart/2005/8/layout/bList2#4"/>
    <dgm:cxn modelId="{8B33C09A-0528-424A-B950-E86F25829EC8}" srcId="{6F4BC66E-9F33-45E3-A5DD-D4AF22FB57D2}" destId="{2F8C5DC3-42FE-44A2-BA0C-992993520AC2}" srcOrd="0" destOrd="0" parTransId="{65873875-9EDC-4F49-9D95-F1DE6FB8D3FB}" sibTransId="{5BE72FFF-DEA0-4147-A927-33AC612B94D9}"/>
    <dgm:cxn modelId="{4056E19A-EB9A-48A0-A7CF-D69D2E7E8FB8}" srcId="{BB39BDF0-D349-44DA-BE5A-E1F3D60F0161}" destId="{65C71B35-2641-4011-B5EC-BC0C02CC0156}" srcOrd="3" destOrd="0" parTransId="{022D7DB2-816F-429D-9932-66D6F10F08A6}" sibTransId="{B87D5D2D-0BC1-4181-99E4-C8ADE1A9D811}"/>
    <dgm:cxn modelId="{022EAF9E-8E72-4901-87E4-0B5C78BD9223}" type="presOf" srcId="{BB39BDF0-D349-44DA-BE5A-E1F3D60F0161}" destId="{95640F76-80C7-448D-B9EC-295F2DA84A44}" srcOrd="0" destOrd="0" presId="urn:microsoft.com/office/officeart/2005/8/layout/bList2#4"/>
    <dgm:cxn modelId="{47EF69A4-9C55-4400-947C-9DCAA623F066}" type="presOf" srcId="{CD376C27-52ED-4922-B504-33C98E3B135E}" destId="{06CFFD82-C966-46DE-ACD6-AA346FDC6C9F}" srcOrd="0" destOrd="0" presId="urn:microsoft.com/office/officeart/2005/8/layout/bList2#4"/>
    <dgm:cxn modelId="{ED3C4EA9-055D-4304-995E-BB2A5F93AB72}" type="presOf" srcId="{03E7715D-610A-4E43-A22D-8DA9D832E2CE}" destId="{FB8C9D11-631F-4846-A091-B08ADCA973FE}" srcOrd="0" destOrd="0" presId="urn:microsoft.com/office/officeart/2005/8/layout/bList2#4"/>
    <dgm:cxn modelId="{9BB854B4-BEC5-4CF0-A5CE-6F65C94E1C56}" srcId="{6F4BC66E-9F33-45E3-A5DD-D4AF22FB57D2}" destId="{BB39BDF0-D349-44DA-BE5A-E1F3D60F0161}" srcOrd="1" destOrd="0" parTransId="{648AC121-56C6-4BF4-AF03-979351B90FAE}" sibTransId="{DD4D4247-4668-48F9-B030-AF78429FF652}"/>
    <dgm:cxn modelId="{0EA012B6-77E1-41E7-A1DC-0F7F72FAD7EA}" type="presOf" srcId="{CD376C27-52ED-4922-B504-33C98E3B135E}" destId="{C6850512-78FD-4AD5-85CB-7CDC641AFFD9}" srcOrd="1" destOrd="0" presId="urn:microsoft.com/office/officeart/2005/8/layout/bList2#4"/>
    <dgm:cxn modelId="{33E669B9-334C-425E-AF54-56AAC8ECEAF6}" type="presOf" srcId="{BB39BDF0-D349-44DA-BE5A-E1F3D60F0161}" destId="{12F8506B-F17B-4F55-A731-C21695C751AC}" srcOrd="1" destOrd="0" presId="urn:microsoft.com/office/officeart/2005/8/layout/bList2#4"/>
    <dgm:cxn modelId="{17E0BBE0-0056-4DB4-82C1-0D99235489F0}" type="presOf" srcId="{C6CF4A44-2BBA-4637-B3AD-AEB5E88351D7}" destId="{3E91BB05-CEED-4946-9B4C-1A83EBEE33BE}" srcOrd="0" destOrd="1" presId="urn:microsoft.com/office/officeart/2005/8/layout/bList2#4"/>
    <dgm:cxn modelId="{470F5CE1-B627-46F8-8FF8-A73672E9CAEE}" type="presOf" srcId="{03C6A0AC-28F2-4BE4-924D-CF61F4DC275D}" destId="{FB8C9D11-631F-4846-A091-B08ADCA973FE}" srcOrd="0" destOrd="1" presId="urn:microsoft.com/office/officeart/2005/8/layout/bList2#4"/>
    <dgm:cxn modelId="{835547F0-C337-49E2-AD09-7C75E36A9C38}" srcId="{BB39BDF0-D349-44DA-BE5A-E1F3D60F0161}" destId="{C6CF4A44-2BBA-4637-B3AD-AEB5E88351D7}" srcOrd="1" destOrd="0" parTransId="{63DEA88A-9C1E-46F0-865F-F556AEECE269}" sibTransId="{6F00098C-E13D-46E3-9253-E2C4B95FBB58}"/>
    <dgm:cxn modelId="{1653B1F1-E4A2-4889-A814-93FC54CEB5F5}" type="presOf" srcId="{EE0C866B-36F5-49D5-80E1-2EA410935DB7}" destId="{3E91BB05-CEED-4946-9B4C-1A83EBEE33BE}" srcOrd="0" destOrd="4" presId="urn:microsoft.com/office/officeart/2005/8/layout/bList2#4"/>
    <dgm:cxn modelId="{26AFD7FC-57F4-40C1-A874-DD87A564AA7F}" srcId="{BB39BDF0-D349-44DA-BE5A-E1F3D60F0161}" destId="{9851BAA1-6239-4161-A2CC-1C736BF72C40}" srcOrd="2" destOrd="0" parTransId="{CA74411E-B0D0-43CD-BA79-9DE9D7546D3F}" sibTransId="{A010AA1B-E1FC-449A-BC79-792B50DF768F}"/>
    <dgm:cxn modelId="{B88802BD-BEEC-4F18-964E-09E67CE7F47C}" type="presParOf" srcId="{B140A3F3-DDA1-4A3F-8278-276B72849012}" destId="{13D3C0C8-FD26-43C1-BA72-C7C31E28F2CB}" srcOrd="0" destOrd="0" presId="urn:microsoft.com/office/officeart/2005/8/layout/bList2#4"/>
    <dgm:cxn modelId="{34B13FB6-0802-43A1-A11A-63B72EB571FB}" type="presParOf" srcId="{13D3C0C8-FD26-43C1-BA72-C7C31E28F2CB}" destId="{FB8C9D11-631F-4846-A091-B08ADCA973FE}" srcOrd="0" destOrd="0" presId="urn:microsoft.com/office/officeart/2005/8/layout/bList2#4"/>
    <dgm:cxn modelId="{ACB20993-F262-48BF-9BB0-2028768973A3}" type="presParOf" srcId="{13D3C0C8-FD26-43C1-BA72-C7C31E28F2CB}" destId="{44329459-2FFD-4DFC-919C-453726915041}" srcOrd="1" destOrd="0" presId="urn:microsoft.com/office/officeart/2005/8/layout/bList2#4"/>
    <dgm:cxn modelId="{842652D5-9A43-4E9E-8F26-87AF7AD76354}" type="presParOf" srcId="{13D3C0C8-FD26-43C1-BA72-C7C31E28F2CB}" destId="{6375BC22-F44A-4A9D-B188-CB996AC5F983}" srcOrd="2" destOrd="0" presId="urn:microsoft.com/office/officeart/2005/8/layout/bList2#4"/>
    <dgm:cxn modelId="{282E9168-4649-4240-8858-057BC31E2D62}" type="presParOf" srcId="{13D3C0C8-FD26-43C1-BA72-C7C31E28F2CB}" destId="{78050DBD-20A2-43FC-A2B2-7471D4A655EE}" srcOrd="3" destOrd="0" presId="urn:microsoft.com/office/officeart/2005/8/layout/bList2#4"/>
    <dgm:cxn modelId="{270FA21C-2FBD-4910-8FE2-357C052285F0}" type="presParOf" srcId="{B140A3F3-DDA1-4A3F-8278-276B72849012}" destId="{7B70B53A-5890-4EAE-BDD7-53BFF2BB5B82}" srcOrd="1" destOrd="0" presId="urn:microsoft.com/office/officeart/2005/8/layout/bList2#4"/>
    <dgm:cxn modelId="{2BC4862A-FA79-42F3-9134-646DF00289FF}" type="presParOf" srcId="{B140A3F3-DDA1-4A3F-8278-276B72849012}" destId="{58CEA060-4C71-4C79-8D51-A511CE311428}" srcOrd="2" destOrd="0" presId="urn:microsoft.com/office/officeart/2005/8/layout/bList2#4"/>
    <dgm:cxn modelId="{35214F45-21CC-4992-BF66-142819AEA22B}" type="presParOf" srcId="{58CEA060-4C71-4C79-8D51-A511CE311428}" destId="{3E91BB05-CEED-4946-9B4C-1A83EBEE33BE}" srcOrd="0" destOrd="0" presId="urn:microsoft.com/office/officeart/2005/8/layout/bList2#4"/>
    <dgm:cxn modelId="{FCDA5116-92AC-47BE-AE08-59BF96125F42}" type="presParOf" srcId="{58CEA060-4C71-4C79-8D51-A511CE311428}" destId="{95640F76-80C7-448D-B9EC-295F2DA84A44}" srcOrd="1" destOrd="0" presId="urn:microsoft.com/office/officeart/2005/8/layout/bList2#4"/>
    <dgm:cxn modelId="{F01FF5DA-284A-4AFF-AFDC-BDBCE74DB833}" type="presParOf" srcId="{58CEA060-4C71-4C79-8D51-A511CE311428}" destId="{12F8506B-F17B-4F55-A731-C21695C751AC}" srcOrd="2" destOrd="0" presId="urn:microsoft.com/office/officeart/2005/8/layout/bList2#4"/>
    <dgm:cxn modelId="{F766EA26-4F8E-48ED-8E84-16573D59A5A0}" type="presParOf" srcId="{58CEA060-4C71-4C79-8D51-A511CE311428}" destId="{EB81CA86-59C3-46C1-BF7F-AE829939AFFF}" srcOrd="3" destOrd="0" presId="urn:microsoft.com/office/officeart/2005/8/layout/bList2#4"/>
    <dgm:cxn modelId="{1D187022-274E-4049-805C-3154B64E9563}" type="presParOf" srcId="{B140A3F3-DDA1-4A3F-8278-276B72849012}" destId="{DE7068B0-B700-4181-9EB2-CF1294D23718}" srcOrd="3" destOrd="0" presId="urn:microsoft.com/office/officeart/2005/8/layout/bList2#4"/>
    <dgm:cxn modelId="{65911A8E-95C1-422C-AAF6-60CFF4A202CB}" type="presParOf" srcId="{B140A3F3-DDA1-4A3F-8278-276B72849012}" destId="{E18BB939-C3DD-4998-A449-6256289712B0}" srcOrd="4" destOrd="0" presId="urn:microsoft.com/office/officeart/2005/8/layout/bList2#4"/>
    <dgm:cxn modelId="{2260430F-4A6C-4C53-A9D2-6D92FFD1ED1B}" type="presParOf" srcId="{E18BB939-C3DD-4998-A449-6256289712B0}" destId="{10B58F98-3548-43F6-AE46-8CF7B2C9A41A}" srcOrd="0" destOrd="0" presId="urn:microsoft.com/office/officeart/2005/8/layout/bList2#4"/>
    <dgm:cxn modelId="{499F6F23-40D3-4F3B-8411-93786EAD20E8}" type="presParOf" srcId="{E18BB939-C3DD-4998-A449-6256289712B0}" destId="{06CFFD82-C966-46DE-ACD6-AA346FDC6C9F}" srcOrd="1" destOrd="0" presId="urn:microsoft.com/office/officeart/2005/8/layout/bList2#4"/>
    <dgm:cxn modelId="{CE328A8B-4D0C-4A6F-B73A-99888A11736E}" type="presParOf" srcId="{E18BB939-C3DD-4998-A449-6256289712B0}" destId="{C6850512-78FD-4AD5-85CB-7CDC641AFFD9}" srcOrd="2" destOrd="0" presId="urn:microsoft.com/office/officeart/2005/8/layout/bList2#4"/>
    <dgm:cxn modelId="{540110C1-27F5-4A56-B272-4C80D5585CB5}" type="presParOf" srcId="{E18BB939-C3DD-4998-A449-6256289712B0}" destId="{956FDE02-EE1A-4884-8AE5-7ED6603DE02D}" srcOrd="3" destOrd="0" presId="urn:microsoft.com/office/officeart/2005/8/layout/bList2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5EB74-4259-4E82-B28F-71BA0A8039D7}">
      <dsp:nvSpPr>
        <dsp:cNvPr id="0" name=""/>
        <dsp:cNvSpPr/>
      </dsp:nvSpPr>
      <dsp:spPr>
        <a:xfrm>
          <a:off x="2664715" y="0"/>
          <a:ext cx="7673114" cy="5414879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2400" b="1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b="1" kern="1200" dirty="0">
              <a:latin typeface="Arial Narrow" panose="020B0606020202030204" pitchFamily="34" charset="0"/>
            </a:rPr>
            <a:t>Rozporządzenie Parlamentu Europejskiego</a:t>
          </a:r>
          <a:endParaRPr lang="pl-PL" sz="2400" b="1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b="1" kern="1200" dirty="0">
              <a:latin typeface="Arial Narrow" panose="020B0606020202030204" pitchFamily="34" charset="0"/>
            </a:rPr>
            <a:t>i Rady (UE) 2016/679</a:t>
          </a:r>
          <a:endParaRPr lang="pl-PL" sz="2400" b="1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b="1" kern="1200" dirty="0">
              <a:latin typeface="Arial Narrow" panose="020B0606020202030204" pitchFamily="34" charset="0"/>
            </a:rPr>
            <a:t>z dnia 27 kwietnia 2016 roku</a:t>
          </a:r>
          <a:endParaRPr lang="pl-PL" sz="2400" b="1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b="1" kern="1200" dirty="0">
              <a:latin typeface="Arial Narrow" panose="020B0606020202030204" pitchFamily="34" charset="0"/>
            </a:rPr>
            <a:t>w sprawie ochrony osób fizycznych w związku z przetwarzaniem danych osobowych i w sprawie swobodnego przepływu takich danych oraz uchylenia dyrektywy 95/46/WE </a:t>
          </a:r>
          <a:endParaRPr lang="pl-PL" sz="2400" b="1" kern="1200" dirty="0"/>
        </a:p>
      </dsp:txBody>
      <dsp:txXfrm>
        <a:off x="2664715" y="676860"/>
        <a:ext cx="5642534" cy="4061159"/>
      </dsp:txXfrm>
    </dsp:sp>
    <dsp:sp modelId="{B5EDB3D7-FFE2-4E94-A4EA-DEAC68F63B85}">
      <dsp:nvSpPr>
        <dsp:cNvPr id="0" name=""/>
        <dsp:cNvSpPr/>
      </dsp:nvSpPr>
      <dsp:spPr>
        <a:xfrm>
          <a:off x="117960" y="1089632"/>
          <a:ext cx="2508358" cy="3100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/>
            <a:t>Od 25 maja 2018 roku</a:t>
          </a:r>
        </a:p>
      </dsp:txBody>
      <dsp:txXfrm>
        <a:off x="240408" y="1212080"/>
        <a:ext cx="2263462" cy="28560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0C28D-B8CA-40AF-9014-94BCBF4A80E3}">
      <dsp:nvSpPr>
        <dsp:cNvPr id="0" name=""/>
        <dsp:cNvSpPr/>
      </dsp:nvSpPr>
      <dsp:spPr>
        <a:xfrm>
          <a:off x="-6055137" y="-926488"/>
          <a:ext cx="7208143" cy="7208143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B7EE-B9CF-449E-8B54-DF0A97C2CA71}">
      <dsp:nvSpPr>
        <dsp:cNvPr id="0" name=""/>
        <dsp:cNvSpPr/>
      </dsp:nvSpPr>
      <dsp:spPr>
        <a:xfrm>
          <a:off x="429412" y="282003"/>
          <a:ext cx="9832837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Legalność</a:t>
          </a:r>
        </a:p>
      </dsp:txBody>
      <dsp:txXfrm>
        <a:off x="429412" y="282003"/>
        <a:ext cx="9832837" cy="563791"/>
      </dsp:txXfrm>
    </dsp:sp>
    <dsp:sp modelId="{379B9D7E-EDF1-4174-A629-DC534C6ACEDD}">
      <dsp:nvSpPr>
        <dsp:cNvPr id="0" name=""/>
        <dsp:cNvSpPr/>
      </dsp:nvSpPr>
      <dsp:spPr>
        <a:xfrm>
          <a:off x="77043" y="211529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C41461-9D52-44EF-9FBB-078C3C3A1127}">
      <dsp:nvSpPr>
        <dsp:cNvPr id="0" name=""/>
        <dsp:cNvSpPr/>
      </dsp:nvSpPr>
      <dsp:spPr>
        <a:xfrm>
          <a:off x="893170" y="1127583"/>
          <a:ext cx="9369080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Celowość</a:t>
          </a:r>
        </a:p>
      </dsp:txBody>
      <dsp:txXfrm>
        <a:off x="893170" y="1127583"/>
        <a:ext cx="9369080" cy="563791"/>
      </dsp:txXfrm>
    </dsp:sp>
    <dsp:sp modelId="{2AC4E9EB-01D1-4456-B8B6-0112891C4619}">
      <dsp:nvSpPr>
        <dsp:cNvPr id="0" name=""/>
        <dsp:cNvSpPr/>
      </dsp:nvSpPr>
      <dsp:spPr>
        <a:xfrm>
          <a:off x="540800" y="1057109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17DAED-0C80-43B3-A3DE-DF32C41B030A}">
      <dsp:nvSpPr>
        <dsp:cNvPr id="0" name=""/>
        <dsp:cNvSpPr/>
      </dsp:nvSpPr>
      <dsp:spPr>
        <a:xfrm>
          <a:off x="1105234" y="1973164"/>
          <a:ext cx="9157015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Adekwatność do celów</a:t>
          </a:r>
        </a:p>
      </dsp:txBody>
      <dsp:txXfrm>
        <a:off x="1105234" y="1973164"/>
        <a:ext cx="9157015" cy="563791"/>
      </dsp:txXfrm>
    </dsp:sp>
    <dsp:sp modelId="{A2DFC6CD-52B6-4C77-A513-72D02D3F14A7}">
      <dsp:nvSpPr>
        <dsp:cNvPr id="0" name=""/>
        <dsp:cNvSpPr/>
      </dsp:nvSpPr>
      <dsp:spPr>
        <a:xfrm>
          <a:off x="752865" y="1902690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054A9F-B667-45B9-806F-07F0B79F6496}">
      <dsp:nvSpPr>
        <dsp:cNvPr id="0" name=""/>
        <dsp:cNvSpPr/>
      </dsp:nvSpPr>
      <dsp:spPr>
        <a:xfrm>
          <a:off x="1105234" y="2818209"/>
          <a:ext cx="9157015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Merytoryczna poprawność</a:t>
          </a:r>
        </a:p>
      </dsp:txBody>
      <dsp:txXfrm>
        <a:off x="1105234" y="2818209"/>
        <a:ext cx="9157015" cy="563791"/>
      </dsp:txXfrm>
    </dsp:sp>
    <dsp:sp modelId="{B8266BC1-EAE3-485B-8825-9115CE11C20A}">
      <dsp:nvSpPr>
        <dsp:cNvPr id="0" name=""/>
        <dsp:cNvSpPr/>
      </dsp:nvSpPr>
      <dsp:spPr>
        <a:xfrm>
          <a:off x="752865" y="2747735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A5B3D-828F-4EDD-84E6-08E119B8A959}">
      <dsp:nvSpPr>
        <dsp:cNvPr id="0" name=""/>
        <dsp:cNvSpPr/>
      </dsp:nvSpPr>
      <dsp:spPr>
        <a:xfrm>
          <a:off x="893170" y="3663790"/>
          <a:ext cx="9369080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Ograniczenie przechowywania danych</a:t>
          </a:r>
        </a:p>
      </dsp:txBody>
      <dsp:txXfrm>
        <a:off x="893170" y="3663790"/>
        <a:ext cx="9369080" cy="563791"/>
      </dsp:txXfrm>
    </dsp:sp>
    <dsp:sp modelId="{FFB5D828-D99F-423E-871C-2D2F1CA04B15}">
      <dsp:nvSpPr>
        <dsp:cNvPr id="0" name=""/>
        <dsp:cNvSpPr/>
      </dsp:nvSpPr>
      <dsp:spPr>
        <a:xfrm>
          <a:off x="540800" y="3593316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F42C8D-FCF8-4139-9563-964D24DFF8A0}">
      <dsp:nvSpPr>
        <dsp:cNvPr id="0" name=""/>
        <dsp:cNvSpPr/>
      </dsp:nvSpPr>
      <dsp:spPr>
        <a:xfrm>
          <a:off x="429412" y="4509371"/>
          <a:ext cx="9832837" cy="56379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51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Integralność, poufność, rozliczalność, przejrzystość</a:t>
          </a:r>
        </a:p>
      </dsp:txBody>
      <dsp:txXfrm>
        <a:off x="429412" y="4509371"/>
        <a:ext cx="9832837" cy="563791"/>
      </dsp:txXfrm>
    </dsp:sp>
    <dsp:sp modelId="{9786F4FC-2B01-4420-AED3-B1F7AC914692}">
      <dsp:nvSpPr>
        <dsp:cNvPr id="0" name=""/>
        <dsp:cNvSpPr/>
      </dsp:nvSpPr>
      <dsp:spPr>
        <a:xfrm>
          <a:off x="77043" y="4438897"/>
          <a:ext cx="704739" cy="7047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6B8A5-B1A1-40E8-B3DB-260D9C54EEBD}">
      <dsp:nvSpPr>
        <dsp:cNvPr id="0" name=""/>
        <dsp:cNvSpPr/>
      </dsp:nvSpPr>
      <dsp:spPr>
        <a:xfrm rot="16200000">
          <a:off x="677333" y="-667904"/>
          <a:ext cx="2709333" cy="406400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000" kern="1200" dirty="0"/>
        </a:p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Okazanie woli</a:t>
          </a:r>
        </a:p>
      </dsp:txBody>
      <dsp:txXfrm rot="5400000">
        <a:off x="-1" y="9429"/>
        <a:ext cx="4064000" cy="2032000"/>
      </dsp:txXfrm>
    </dsp:sp>
    <dsp:sp modelId="{7C6CA217-613E-45A4-8E1C-395DDDDFDF6D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5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kern="1200" dirty="0">
              <a:latin typeface="Arial Narrow" panose="020B0606020202030204" pitchFamily="34" charset="0"/>
            </a:rPr>
            <a:t>przyzwolenie osoby na przetwarzanie jej danych osobowych</a:t>
          </a:r>
        </a:p>
      </dsp:txBody>
      <dsp:txXfrm>
        <a:off x="4064000" y="0"/>
        <a:ext cx="4064000" cy="2032000"/>
      </dsp:txXfrm>
    </dsp:sp>
    <dsp:sp modelId="{7ADCACFB-77E6-4834-A89E-99F1C7D328AF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kern="1200" dirty="0">
              <a:latin typeface="Arial Narrow" panose="020B0606020202030204" pitchFamily="34" charset="0"/>
            </a:rPr>
            <a:t>w formie oświadczenia lub wyraźnego działania potwierdzającego</a:t>
          </a:r>
          <a:endParaRPr lang="pl-PL" sz="3600" kern="1200" dirty="0"/>
        </a:p>
      </dsp:txBody>
      <dsp:txXfrm rot="10800000">
        <a:off x="0" y="3386666"/>
        <a:ext cx="4064000" cy="2032000"/>
      </dsp:txXfrm>
    </dsp:sp>
    <dsp:sp modelId="{B428CE0D-7430-4C1D-BC7F-23A873053B4F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kern="1200" dirty="0">
              <a:latin typeface="Arial Narrow" panose="020B0606020202030204" pitchFamily="34" charset="0"/>
            </a:rPr>
            <a:t>dobrowolna, konkretna, świadoma i jednoznaczna</a:t>
          </a:r>
        </a:p>
        <a:p>
          <a:pPr algn="ctr">
            <a:spcBef>
              <a:spcPct val="0"/>
            </a:spcBef>
            <a:buNone/>
          </a:pPr>
          <a:endParaRPr lang="pl-PL" sz="2400" kern="1200" dirty="0">
            <a:latin typeface="Arial Narrow" panose="020B0606020202030204" pitchFamily="34" charset="0"/>
          </a:endParaRPr>
        </a:p>
      </dsp:txBody>
      <dsp:txXfrm rot="-5400000">
        <a:off x="4063999" y="3386666"/>
        <a:ext cx="4064000" cy="2032000"/>
      </dsp:txXfrm>
    </dsp:sp>
    <dsp:sp modelId="{8402D5C3-C550-4B0F-9C26-944C1F4BF652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latin typeface="Arial Narrow" panose="020B0606020202030204" pitchFamily="34" charset="0"/>
            </a:rPr>
            <a:t>Zgoda   (art. 7)</a:t>
          </a:r>
        </a:p>
      </dsp:txBody>
      <dsp:txXfrm>
        <a:off x="2910928" y="2098129"/>
        <a:ext cx="2306142" cy="12224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1916918" y="1534"/>
          <a:ext cx="6846814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500" kern="1200" baseline="0" dirty="0">
              <a:latin typeface="Arial Narrow" panose="020B0606020202030204" pitchFamily="34" charset="0"/>
            </a:rPr>
            <a:t>Zgoda</a:t>
          </a:r>
        </a:p>
      </dsp:txBody>
      <dsp:txXfrm rot="10800000">
        <a:off x="2081368" y="1534"/>
        <a:ext cx="6682364" cy="657799"/>
      </dsp:txXfrm>
    </dsp:sp>
    <dsp:sp modelId="{6F734A70-DFF1-4583-AED6-15E2AC91DA4C}">
      <dsp:nvSpPr>
        <dsp:cNvPr id="0" name=""/>
        <dsp:cNvSpPr/>
      </dsp:nvSpPr>
      <dsp:spPr>
        <a:xfrm>
          <a:off x="1550126" y="30326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1916918" y="855692"/>
          <a:ext cx="6846814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500" kern="1200" baseline="0" dirty="0">
              <a:latin typeface="Arial Narrow" panose="020B0606020202030204" pitchFamily="34" charset="0"/>
            </a:rPr>
            <a:t>Podpisanie umowy</a:t>
          </a:r>
        </a:p>
      </dsp:txBody>
      <dsp:txXfrm rot="10800000">
        <a:off x="2081368" y="855692"/>
        <a:ext cx="6682364" cy="657799"/>
      </dsp:txXfrm>
    </dsp:sp>
    <dsp:sp modelId="{346FDABF-F3F0-419A-A278-FAF6AC7FD1C2}">
      <dsp:nvSpPr>
        <dsp:cNvPr id="0" name=""/>
        <dsp:cNvSpPr/>
      </dsp:nvSpPr>
      <dsp:spPr>
        <a:xfrm>
          <a:off x="1574097" y="855692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1915887" y="1665390"/>
          <a:ext cx="6817116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500" kern="1200" baseline="0" dirty="0">
              <a:latin typeface="Arial Narrow" panose="020B0606020202030204" pitchFamily="34" charset="0"/>
            </a:rPr>
            <a:t>Spełnienie obowiązku prawnego</a:t>
          </a:r>
        </a:p>
      </dsp:txBody>
      <dsp:txXfrm rot="10800000">
        <a:off x="2080337" y="1665390"/>
        <a:ext cx="6652666" cy="657799"/>
      </dsp:txXfrm>
    </dsp:sp>
    <dsp:sp modelId="{AB38B725-9784-40C0-959E-2BD3E55D4FE5}">
      <dsp:nvSpPr>
        <dsp:cNvPr id="0" name=""/>
        <dsp:cNvSpPr/>
      </dsp:nvSpPr>
      <dsp:spPr>
        <a:xfrm>
          <a:off x="1581521" y="1709850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F45EC3-A2CE-4DDB-8AFE-916256D39C91}">
      <dsp:nvSpPr>
        <dsp:cNvPr id="0" name=""/>
        <dsp:cNvSpPr/>
      </dsp:nvSpPr>
      <dsp:spPr>
        <a:xfrm rot="10800000">
          <a:off x="1896036" y="2564009"/>
          <a:ext cx="6874656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Arial Narrow" panose="020B0606020202030204" pitchFamily="34" charset="0"/>
            </a:rPr>
            <a:t>Ochrona żywotnych interesów</a:t>
          </a:r>
        </a:p>
      </dsp:txBody>
      <dsp:txXfrm rot="10800000">
        <a:off x="2060486" y="2564009"/>
        <a:ext cx="6710206" cy="657799"/>
      </dsp:txXfrm>
    </dsp:sp>
    <dsp:sp modelId="{247C4A4D-77AE-4B4D-B98D-5D1BB7C8E2AF}">
      <dsp:nvSpPr>
        <dsp:cNvPr id="0" name=""/>
        <dsp:cNvSpPr/>
      </dsp:nvSpPr>
      <dsp:spPr>
        <a:xfrm>
          <a:off x="1567136" y="2564009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7DFF383-D67F-4231-B66C-436867B84F41}">
      <dsp:nvSpPr>
        <dsp:cNvPr id="0" name=""/>
        <dsp:cNvSpPr/>
      </dsp:nvSpPr>
      <dsp:spPr>
        <a:xfrm rot="10800000">
          <a:off x="1896036" y="3418167"/>
          <a:ext cx="6874656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Arial Narrow" panose="020B0606020202030204" pitchFamily="34" charset="0"/>
            </a:rPr>
            <a:t>Wykonanie zadania realizowanego w celu publicznym</a:t>
          </a:r>
        </a:p>
      </dsp:txBody>
      <dsp:txXfrm rot="10800000">
        <a:off x="2060486" y="3418167"/>
        <a:ext cx="6710206" cy="657799"/>
      </dsp:txXfrm>
    </dsp:sp>
    <dsp:sp modelId="{A9204D5C-E3C7-40A7-8CA4-E47E9C6EDF15}">
      <dsp:nvSpPr>
        <dsp:cNvPr id="0" name=""/>
        <dsp:cNvSpPr/>
      </dsp:nvSpPr>
      <dsp:spPr>
        <a:xfrm>
          <a:off x="1567136" y="3418167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1A84FC9-2776-4CAF-AC34-6FC8D35B207A}">
      <dsp:nvSpPr>
        <dsp:cNvPr id="0" name=""/>
        <dsp:cNvSpPr/>
      </dsp:nvSpPr>
      <dsp:spPr>
        <a:xfrm rot="10800000">
          <a:off x="1896036" y="4272325"/>
          <a:ext cx="6874656" cy="657799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072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Arial Narrow" panose="020B0606020202030204" pitchFamily="34" charset="0"/>
            </a:rPr>
            <a:t>Prawnie uzasadniony interes administratora</a:t>
          </a:r>
        </a:p>
      </dsp:txBody>
      <dsp:txXfrm rot="10800000">
        <a:off x="2060486" y="4272325"/>
        <a:ext cx="6710206" cy="657799"/>
      </dsp:txXfrm>
    </dsp:sp>
    <dsp:sp modelId="{572905FE-8F39-49D3-A486-4C1635014586}">
      <dsp:nvSpPr>
        <dsp:cNvPr id="0" name=""/>
        <dsp:cNvSpPr/>
      </dsp:nvSpPr>
      <dsp:spPr>
        <a:xfrm>
          <a:off x="1567136" y="4272325"/>
          <a:ext cx="657799" cy="65779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1951372" y="1793"/>
          <a:ext cx="6846814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87630" rIns="163576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300" kern="1200" baseline="0" dirty="0">
              <a:latin typeface="Arial Narrow" panose="020B0606020202030204" pitchFamily="34" charset="0"/>
            </a:rPr>
            <a:t>Zgoda</a:t>
          </a:r>
        </a:p>
      </dsp:txBody>
      <dsp:txXfrm rot="10800000">
        <a:off x="2150276" y="1793"/>
        <a:ext cx="6647910" cy="795616"/>
      </dsp:txXfrm>
    </dsp:sp>
    <dsp:sp modelId="{6F734A70-DFF1-4583-AED6-15E2AC91DA4C}">
      <dsp:nvSpPr>
        <dsp:cNvPr id="0" name=""/>
        <dsp:cNvSpPr/>
      </dsp:nvSpPr>
      <dsp:spPr>
        <a:xfrm>
          <a:off x="1510650" y="36617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1951372" y="1034907"/>
          <a:ext cx="6846814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87630" rIns="163576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300" kern="1200" dirty="0">
              <a:latin typeface="Arial Narrow" panose="020B0606020202030204" pitchFamily="34" charset="0"/>
            </a:rPr>
            <a:t>Wypełnienie obowiązków w dziedzinie: prawa pracy, zabezpieczenia społecznego, ochrony socjalnej</a:t>
          </a:r>
          <a:endParaRPr lang="pl-PL" sz="2300" kern="1200" baseline="0" dirty="0">
            <a:latin typeface="Arial Narrow" panose="020B0606020202030204" pitchFamily="34" charset="0"/>
          </a:endParaRPr>
        </a:p>
      </dsp:txBody>
      <dsp:txXfrm rot="10800000">
        <a:off x="2150276" y="1034907"/>
        <a:ext cx="6647910" cy="795616"/>
      </dsp:txXfrm>
    </dsp:sp>
    <dsp:sp modelId="{346FDABF-F3F0-419A-A278-FAF6AC7FD1C2}">
      <dsp:nvSpPr>
        <dsp:cNvPr id="0" name=""/>
        <dsp:cNvSpPr/>
      </dsp:nvSpPr>
      <dsp:spPr>
        <a:xfrm>
          <a:off x="1539642" y="1034907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F45EC3-A2CE-4DDB-8AFE-916256D39C91}">
      <dsp:nvSpPr>
        <dsp:cNvPr id="0" name=""/>
        <dsp:cNvSpPr/>
      </dsp:nvSpPr>
      <dsp:spPr>
        <a:xfrm rot="10800000">
          <a:off x="1930490" y="2068021"/>
          <a:ext cx="6874656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87630" rIns="163576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Ochrona żywotnych interesów</a:t>
          </a:r>
        </a:p>
      </dsp:txBody>
      <dsp:txXfrm rot="10800000">
        <a:off x="2129394" y="2068021"/>
        <a:ext cx="6675752" cy="795616"/>
      </dsp:txXfrm>
    </dsp:sp>
    <dsp:sp modelId="{247C4A4D-77AE-4B4D-B98D-5D1BB7C8E2AF}">
      <dsp:nvSpPr>
        <dsp:cNvPr id="0" name=""/>
        <dsp:cNvSpPr/>
      </dsp:nvSpPr>
      <dsp:spPr>
        <a:xfrm>
          <a:off x="1532682" y="2068021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7DFF383-D67F-4231-B66C-436867B84F41}">
      <dsp:nvSpPr>
        <dsp:cNvPr id="0" name=""/>
        <dsp:cNvSpPr/>
      </dsp:nvSpPr>
      <dsp:spPr>
        <a:xfrm rot="10800000">
          <a:off x="1930490" y="3101135"/>
          <a:ext cx="6874656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87630" rIns="163576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300" kern="1200" dirty="0">
              <a:latin typeface="Arial Narrow" panose="020B0606020202030204" pitchFamily="34" charset="0"/>
            </a:rPr>
            <a:t>Działalność fundacji, stowarzyszeń, kościołów…</a:t>
          </a:r>
        </a:p>
      </dsp:txBody>
      <dsp:txXfrm rot="10800000">
        <a:off x="2129394" y="3101135"/>
        <a:ext cx="6675752" cy="795616"/>
      </dsp:txXfrm>
    </dsp:sp>
    <dsp:sp modelId="{A9204D5C-E3C7-40A7-8CA4-E47E9C6EDF15}">
      <dsp:nvSpPr>
        <dsp:cNvPr id="0" name=""/>
        <dsp:cNvSpPr/>
      </dsp:nvSpPr>
      <dsp:spPr>
        <a:xfrm>
          <a:off x="1532682" y="3101135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1A84FC9-2776-4CAF-AC34-6FC8D35B207A}">
      <dsp:nvSpPr>
        <dsp:cNvPr id="0" name=""/>
        <dsp:cNvSpPr/>
      </dsp:nvSpPr>
      <dsp:spPr>
        <a:xfrm rot="10800000">
          <a:off x="1930490" y="4134250"/>
          <a:ext cx="6874656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87630" rIns="163576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300" kern="1200" dirty="0">
              <a:latin typeface="Arial Narrow" panose="020B0606020202030204" pitchFamily="34" charset="0"/>
            </a:rPr>
            <a:t>Przetwarzanie upublicznionych danych przez osobę, której dane dotyczą</a:t>
          </a:r>
        </a:p>
      </dsp:txBody>
      <dsp:txXfrm rot="10800000">
        <a:off x="2129394" y="4134250"/>
        <a:ext cx="6675752" cy="795616"/>
      </dsp:txXfrm>
    </dsp:sp>
    <dsp:sp modelId="{572905FE-8F39-49D3-A486-4C1635014586}">
      <dsp:nvSpPr>
        <dsp:cNvPr id="0" name=""/>
        <dsp:cNvSpPr/>
      </dsp:nvSpPr>
      <dsp:spPr>
        <a:xfrm>
          <a:off x="1532682" y="4134250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1951372" y="1793"/>
          <a:ext cx="6846814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99060" rIns="184912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600" kern="1200" dirty="0">
              <a:latin typeface="Arial Narrow" panose="020B0606020202030204" pitchFamily="34" charset="0"/>
            </a:rPr>
            <a:t>W ramach sprawowania wymiaru sprawiedliwości</a:t>
          </a:r>
          <a:endParaRPr lang="pl-PL" sz="2600" kern="1200" baseline="0" dirty="0">
            <a:latin typeface="Arial Narrow" panose="020B0606020202030204" pitchFamily="34" charset="0"/>
          </a:endParaRPr>
        </a:p>
      </dsp:txBody>
      <dsp:txXfrm rot="10800000">
        <a:off x="2150276" y="1793"/>
        <a:ext cx="6647910" cy="795616"/>
      </dsp:txXfrm>
    </dsp:sp>
    <dsp:sp modelId="{6F734A70-DFF1-4583-AED6-15E2AC91DA4C}">
      <dsp:nvSpPr>
        <dsp:cNvPr id="0" name=""/>
        <dsp:cNvSpPr/>
      </dsp:nvSpPr>
      <dsp:spPr>
        <a:xfrm>
          <a:off x="1510650" y="36617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1951372" y="1034907"/>
          <a:ext cx="6846814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99060" rIns="184912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600" kern="1200" dirty="0">
              <a:latin typeface="Arial Narrow" panose="020B0606020202030204" pitchFamily="34" charset="0"/>
            </a:rPr>
            <a:t>Ważny interes publiczny</a:t>
          </a:r>
          <a:endParaRPr lang="pl-PL" sz="2600" kern="1200" baseline="0" dirty="0">
            <a:latin typeface="Arial Narrow" panose="020B0606020202030204" pitchFamily="34" charset="0"/>
          </a:endParaRPr>
        </a:p>
      </dsp:txBody>
      <dsp:txXfrm rot="10800000">
        <a:off x="2150276" y="1034907"/>
        <a:ext cx="6647910" cy="795616"/>
      </dsp:txXfrm>
    </dsp:sp>
    <dsp:sp modelId="{346FDABF-F3F0-419A-A278-FAF6AC7FD1C2}">
      <dsp:nvSpPr>
        <dsp:cNvPr id="0" name=""/>
        <dsp:cNvSpPr/>
      </dsp:nvSpPr>
      <dsp:spPr>
        <a:xfrm>
          <a:off x="1539642" y="1034907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1854577" y="2033993"/>
          <a:ext cx="6846814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99060" rIns="184912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600" kern="1200" dirty="0">
              <a:latin typeface="Arial Narrow" panose="020B0606020202030204" pitchFamily="34" charset="0"/>
            </a:rPr>
            <a:t>Profilaktyka medyczna i medycyna pracy</a:t>
          </a:r>
          <a:endParaRPr lang="pl-PL" sz="2600" kern="1200" baseline="0" dirty="0">
            <a:latin typeface="Arial Narrow" panose="020B0606020202030204" pitchFamily="34" charset="0"/>
          </a:endParaRPr>
        </a:p>
      </dsp:txBody>
      <dsp:txXfrm rot="10800000">
        <a:off x="2053481" y="2033993"/>
        <a:ext cx="6647910" cy="795616"/>
      </dsp:txXfrm>
    </dsp:sp>
    <dsp:sp modelId="{AB38B725-9784-40C0-959E-2BD3E55D4FE5}">
      <dsp:nvSpPr>
        <dsp:cNvPr id="0" name=""/>
        <dsp:cNvSpPr/>
      </dsp:nvSpPr>
      <dsp:spPr>
        <a:xfrm>
          <a:off x="1539642" y="2068021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F45EC3-A2CE-4DDB-8AFE-916256D39C91}">
      <dsp:nvSpPr>
        <dsp:cNvPr id="0" name=""/>
        <dsp:cNvSpPr/>
      </dsp:nvSpPr>
      <dsp:spPr>
        <a:xfrm rot="10800000">
          <a:off x="1930490" y="3101135"/>
          <a:ext cx="6874656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99060" rIns="184912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600" kern="1200" dirty="0">
              <a:latin typeface="Arial Narrow" panose="020B0606020202030204" pitchFamily="34" charset="0"/>
            </a:rPr>
            <a:t>Interes publiczny w dziedzinie zdrowia publicznego</a:t>
          </a:r>
        </a:p>
      </dsp:txBody>
      <dsp:txXfrm rot="10800000">
        <a:off x="2129394" y="3101135"/>
        <a:ext cx="6675752" cy="795616"/>
      </dsp:txXfrm>
    </dsp:sp>
    <dsp:sp modelId="{247C4A4D-77AE-4B4D-B98D-5D1BB7C8E2AF}">
      <dsp:nvSpPr>
        <dsp:cNvPr id="0" name=""/>
        <dsp:cNvSpPr/>
      </dsp:nvSpPr>
      <dsp:spPr>
        <a:xfrm>
          <a:off x="1532682" y="3101135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7DFF383-D67F-4231-B66C-436867B84F41}">
      <dsp:nvSpPr>
        <dsp:cNvPr id="0" name=""/>
        <dsp:cNvSpPr/>
      </dsp:nvSpPr>
      <dsp:spPr>
        <a:xfrm rot="10800000">
          <a:off x="1930490" y="4134250"/>
          <a:ext cx="6874656" cy="795616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845" tIns="99060" rIns="184912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latin typeface="Arial Narrow" panose="020B0606020202030204" pitchFamily="34" charset="0"/>
            </a:rPr>
            <a:t>Cel archiwalny</a:t>
          </a:r>
        </a:p>
      </dsp:txBody>
      <dsp:txXfrm rot="10800000">
        <a:off x="2129394" y="4134250"/>
        <a:ext cx="6675752" cy="795616"/>
      </dsp:txXfrm>
    </dsp:sp>
    <dsp:sp modelId="{A9204D5C-E3C7-40A7-8CA4-E47E9C6EDF15}">
      <dsp:nvSpPr>
        <dsp:cNvPr id="0" name=""/>
        <dsp:cNvSpPr/>
      </dsp:nvSpPr>
      <dsp:spPr>
        <a:xfrm>
          <a:off x="1532682" y="4134250"/>
          <a:ext cx="795616" cy="79561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F8E24-5DB0-4B38-BB6D-02342609DBB3}">
      <dsp:nvSpPr>
        <dsp:cNvPr id="0" name=""/>
        <dsp:cNvSpPr/>
      </dsp:nvSpPr>
      <dsp:spPr>
        <a:xfrm>
          <a:off x="0" y="216"/>
          <a:ext cx="4955396" cy="7549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Nazwa i dane kontaktowe administratora</a:t>
          </a:r>
        </a:p>
      </dsp:txBody>
      <dsp:txXfrm>
        <a:off x="36853" y="37069"/>
        <a:ext cx="4881690" cy="681232"/>
      </dsp:txXfrm>
    </dsp:sp>
    <dsp:sp modelId="{51C3111F-4004-4DA4-A5C8-32339E970C16}">
      <dsp:nvSpPr>
        <dsp:cNvPr id="0" name=""/>
        <dsp:cNvSpPr/>
      </dsp:nvSpPr>
      <dsp:spPr>
        <a:xfrm>
          <a:off x="0" y="770933"/>
          <a:ext cx="4955396" cy="75493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8214"/>
                <a:satOff val="-1043"/>
                <a:lumOff val="44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8214"/>
                <a:satOff val="-1043"/>
                <a:lumOff val="44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8214"/>
                <a:satOff val="-1043"/>
                <a:lumOff val="44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Cel przetwarzania</a:t>
          </a:r>
        </a:p>
      </dsp:txBody>
      <dsp:txXfrm>
        <a:off x="36853" y="807786"/>
        <a:ext cx="4881690" cy="681232"/>
      </dsp:txXfrm>
    </dsp:sp>
    <dsp:sp modelId="{243D4DB2-5376-48EB-80E1-D84E9B00B656}">
      <dsp:nvSpPr>
        <dsp:cNvPr id="0" name=""/>
        <dsp:cNvSpPr/>
      </dsp:nvSpPr>
      <dsp:spPr>
        <a:xfrm>
          <a:off x="0" y="1538695"/>
          <a:ext cx="4955396" cy="7549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Podstawa prawna przetwarzania</a:t>
          </a:r>
        </a:p>
      </dsp:txBody>
      <dsp:txXfrm>
        <a:off x="36853" y="1575548"/>
        <a:ext cx="4881690" cy="681232"/>
      </dsp:txXfrm>
    </dsp:sp>
    <dsp:sp modelId="{6CB58DBA-304B-4AE8-9FB0-DAAD7F67BA0B}">
      <dsp:nvSpPr>
        <dsp:cNvPr id="0" name=""/>
        <dsp:cNvSpPr/>
      </dsp:nvSpPr>
      <dsp:spPr>
        <a:xfrm>
          <a:off x="0" y="2307935"/>
          <a:ext cx="4955396" cy="754938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Odbiorcy danych</a:t>
          </a:r>
          <a:endParaRPr lang="pl-PL" sz="2400" kern="1200" dirty="0"/>
        </a:p>
      </dsp:txBody>
      <dsp:txXfrm>
        <a:off x="36853" y="2344788"/>
        <a:ext cx="4881690" cy="681232"/>
      </dsp:txXfrm>
    </dsp:sp>
    <dsp:sp modelId="{88B22A6A-9AAF-46DA-88E7-1C956485ABD5}">
      <dsp:nvSpPr>
        <dsp:cNvPr id="0" name=""/>
        <dsp:cNvSpPr/>
      </dsp:nvSpPr>
      <dsp:spPr>
        <a:xfrm>
          <a:off x="0" y="3077175"/>
          <a:ext cx="4955396" cy="7549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Dobrowolność lub obowiązek podania danych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6853" y="3114028"/>
        <a:ext cx="4881690" cy="681232"/>
      </dsp:txXfrm>
    </dsp:sp>
    <dsp:sp modelId="{E38EE975-B040-42D4-996F-A7D771CA655F}">
      <dsp:nvSpPr>
        <dsp:cNvPr id="0" name=""/>
        <dsp:cNvSpPr/>
      </dsp:nvSpPr>
      <dsp:spPr>
        <a:xfrm>
          <a:off x="0" y="3846414"/>
          <a:ext cx="4955396" cy="754938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Dane kontaktowe IOD</a:t>
          </a:r>
          <a:endParaRPr lang="pl-PL" sz="2400" kern="1200" dirty="0"/>
        </a:p>
      </dsp:txBody>
      <dsp:txXfrm>
        <a:off x="36853" y="3883267"/>
        <a:ext cx="4881690" cy="681232"/>
      </dsp:txXfrm>
    </dsp:sp>
    <dsp:sp modelId="{68CBAFFE-033E-46E6-A177-14FA7C8C0E2D}">
      <dsp:nvSpPr>
        <dsp:cNvPr id="0" name=""/>
        <dsp:cNvSpPr/>
      </dsp:nvSpPr>
      <dsp:spPr>
        <a:xfrm>
          <a:off x="0" y="4615654"/>
          <a:ext cx="4955396" cy="7549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873624"/>
            </a:buClr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Nazwa i dane kontaktowe przedstawiciela na terenie Unii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6853" y="4652507"/>
        <a:ext cx="4881690" cy="6812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F8E24-5DB0-4B38-BB6D-02342609DBB3}">
      <dsp:nvSpPr>
        <dsp:cNvPr id="0" name=""/>
        <dsp:cNvSpPr/>
      </dsp:nvSpPr>
      <dsp:spPr>
        <a:xfrm>
          <a:off x="0" y="80"/>
          <a:ext cx="4955396" cy="883881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Uzasadnione interesy administratora lub strony trzeciej</a:t>
          </a:r>
          <a:endParaRPr lang="pl-PL" sz="2400" kern="1200" dirty="0"/>
        </a:p>
      </dsp:txBody>
      <dsp:txXfrm>
        <a:off x="43148" y="43228"/>
        <a:ext cx="4869100" cy="797585"/>
      </dsp:txXfrm>
    </dsp:sp>
    <dsp:sp modelId="{51C3111F-4004-4DA4-A5C8-32339E970C16}">
      <dsp:nvSpPr>
        <dsp:cNvPr id="0" name=""/>
        <dsp:cNvSpPr/>
      </dsp:nvSpPr>
      <dsp:spPr>
        <a:xfrm>
          <a:off x="0" y="897434"/>
          <a:ext cx="4955396" cy="8838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Zamiar przekazania do państw trzecich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43148" y="940582"/>
        <a:ext cx="4869100" cy="797585"/>
      </dsp:txXfrm>
    </dsp:sp>
    <dsp:sp modelId="{C53907E7-4741-4567-9BAE-EBE1200E10F4}">
      <dsp:nvSpPr>
        <dsp:cNvPr id="0" name=""/>
        <dsp:cNvSpPr/>
      </dsp:nvSpPr>
      <dsp:spPr>
        <a:xfrm>
          <a:off x="0" y="1794787"/>
          <a:ext cx="4955396" cy="883881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Okres przechowywania lub kryteria ustalania tego okresu</a:t>
          </a:r>
        </a:p>
      </dsp:txBody>
      <dsp:txXfrm>
        <a:off x="43148" y="1837935"/>
        <a:ext cx="4869100" cy="797585"/>
      </dsp:txXfrm>
    </dsp:sp>
    <dsp:sp modelId="{FC61DE91-EC61-412D-BDEB-BE9D2F6FE82E}">
      <dsp:nvSpPr>
        <dsp:cNvPr id="0" name=""/>
        <dsp:cNvSpPr/>
      </dsp:nvSpPr>
      <dsp:spPr>
        <a:xfrm>
          <a:off x="0" y="2719984"/>
          <a:ext cx="4955396" cy="8838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Informacje o prawach podmiotu</a:t>
          </a:r>
        </a:p>
      </dsp:txBody>
      <dsp:txXfrm>
        <a:off x="43148" y="2763132"/>
        <a:ext cx="4869100" cy="797585"/>
      </dsp:txXfrm>
    </dsp:sp>
    <dsp:sp modelId="{891D95AF-0572-419B-ABC5-5DEB36EA2A31}">
      <dsp:nvSpPr>
        <dsp:cNvPr id="0" name=""/>
        <dsp:cNvSpPr/>
      </dsp:nvSpPr>
      <dsp:spPr>
        <a:xfrm>
          <a:off x="0" y="3589493"/>
          <a:ext cx="4955396" cy="883881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Konsekwencje niepodania danych, w przypadku takiego obowiązku</a:t>
          </a:r>
        </a:p>
      </dsp:txBody>
      <dsp:txXfrm>
        <a:off x="43148" y="3632641"/>
        <a:ext cx="4869100" cy="797585"/>
      </dsp:txXfrm>
    </dsp:sp>
    <dsp:sp modelId="{68CBAFFE-033E-46E6-A177-14FA7C8C0E2D}">
      <dsp:nvSpPr>
        <dsp:cNvPr id="0" name=""/>
        <dsp:cNvSpPr/>
      </dsp:nvSpPr>
      <dsp:spPr>
        <a:xfrm>
          <a:off x="0" y="4486846"/>
          <a:ext cx="4955396" cy="8838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solidFill>
                <a:schemeClr val="tx1"/>
              </a:solidFill>
              <a:latin typeface="Arial Narrow" panose="020B0606020202030204" pitchFamily="34" charset="0"/>
            </a:rPr>
            <a:t>Informacja o przetwarzaniu zautomatyzowanym, w tym profilowaniu 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43148" y="4529994"/>
        <a:ext cx="4869100" cy="79758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678595" y="16868"/>
          <a:ext cx="882980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80010" rIns="149352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100" kern="1200" baseline="0" dirty="0">
              <a:solidFill>
                <a:schemeClr val="bg1"/>
              </a:solidFill>
              <a:latin typeface="Arial Narrow" panose="020B0606020202030204" pitchFamily="34" charset="0"/>
            </a:rPr>
            <a:t>Wdrożenie środków technicznych i organizacyjnych ochrony, w szczególności: </a:t>
          </a:r>
          <a:r>
            <a:rPr lang="pl-PL" sz="2100" kern="1200" baseline="0" dirty="0" err="1">
              <a:solidFill>
                <a:schemeClr val="bg1"/>
              </a:solidFill>
              <a:latin typeface="Arial Narrow" panose="020B0606020202030204" pitchFamily="34" charset="0"/>
            </a:rPr>
            <a:t>pseudonimizacja</a:t>
          </a:r>
          <a:r>
            <a:rPr lang="pl-PL" sz="2100" kern="1200" baseline="0" dirty="0">
              <a:solidFill>
                <a:schemeClr val="bg1"/>
              </a:solidFill>
              <a:latin typeface="Arial Narrow" panose="020B0606020202030204" pitchFamily="34" charset="0"/>
            </a:rPr>
            <a:t>, szyfrowanie, zapewnienie ciągłości działania, regularne testowanie itp..  (art. 24 ust. 1, art. 32) - PRZYKŁADY</a:t>
          </a:r>
        </a:p>
      </dsp:txBody>
      <dsp:txXfrm rot="10800000">
        <a:off x="930131" y="16868"/>
        <a:ext cx="8578273" cy="1006146"/>
      </dsp:txXfrm>
    </dsp:sp>
    <dsp:sp modelId="{6F734A70-DFF1-4583-AED6-15E2AC91DA4C}">
      <dsp:nvSpPr>
        <dsp:cNvPr id="0" name=""/>
        <dsp:cNvSpPr/>
      </dsp:nvSpPr>
      <dsp:spPr>
        <a:xfrm>
          <a:off x="56211" y="0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612632" y="1290023"/>
          <a:ext cx="8905224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80010" rIns="149352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100" kern="1200" baseline="0" dirty="0">
              <a:latin typeface="Arial Narrow" panose="020B0606020202030204" pitchFamily="34" charset="0"/>
            </a:rPr>
            <a:t>Szacowanie ryzyka naruszeń praw i wolności osób (art. 24) </a:t>
          </a:r>
        </a:p>
      </dsp:txBody>
      <dsp:txXfrm rot="10800000">
        <a:off x="864168" y="1290023"/>
        <a:ext cx="8653688" cy="1006146"/>
      </dsp:txXfrm>
    </dsp:sp>
    <dsp:sp modelId="{346FDABF-F3F0-419A-A278-FAF6AC7FD1C2}">
      <dsp:nvSpPr>
        <dsp:cNvPr id="0" name=""/>
        <dsp:cNvSpPr/>
      </dsp:nvSpPr>
      <dsp:spPr>
        <a:xfrm>
          <a:off x="217517" y="1290023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764425" y="2620096"/>
          <a:ext cx="880897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80010" rIns="149352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100" kern="1200" baseline="0" dirty="0">
              <a:latin typeface="Arial Narrow" panose="020B0606020202030204" pitchFamily="34" charset="0"/>
            </a:rPr>
            <a:t>Ocena skutków dla ochrony danych (art. 35)</a:t>
          </a:r>
        </a:p>
      </dsp:txBody>
      <dsp:txXfrm rot="10800000">
        <a:off x="1015961" y="2620096"/>
        <a:ext cx="8557443" cy="1006146"/>
      </dsp:txXfrm>
    </dsp:sp>
    <dsp:sp modelId="{AB38B725-9784-40C0-959E-2BD3E55D4FE5}">
      <dsp:nvSpPr>
        <dsp:cNvPr id="0" name=""/>
        <dsp:cNvSpPr/>
      </dsp:nvSpPr>
      <dsp:spPr>
        <a:xfrm>
          <a:off x="196740" y="2588301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0A2008C-18EE-4765-945B-D0B62B47AEF7}">
      <dsp:nvSpPr>
        <dsp:cNvPr id="0" name=""/>
        <dsp:cNvSpPr/>
      </dsp:nvSpPr>
      <dsp:spPr>
        <a:xfrm rot="10800000">
          <a:off x="801170" y="3922489"/>
          <a:ext cx="873548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80010" rIns="149352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100" kern="1200" baseline="0" dirty="0">
              <a:latin typeface="Calibri" pitchFamily="34" charset="0"/>
            </a:rPr>
            <a:t> </a:t>
          </a:r>
          <a:r>
            <a:rPr lang="pl-PL" sz="2100" kern="1200" baseline="0" dirty="0">
              <a:latin typeface="Arial Narrow" panose="020B0606020202030204" pitchFamily="34" charset="0"/>
            </a:rPr>
            <a:t>Wdrożenie odpowiednich polityk ochrony danych (art. 24 ust. 2)</a:t>
          </a:r>
        </a:p>
      </dsp:txBody>
      <dsp:txXfrm rot="10800000">
        <a:off x="1052706" y="3922489"/>
        <a:ext cx="8483953" cy="1006146"/>
      </dsp:txXfrm>
    </dsp:sp>
    <dsp:sp modelId="{A67DCD72-A764-46D6-BBFE-C7D716932215}">
      <dsp:nvSpPr>
        <dsp:cNvPr id="0" name=""/>
        <dsp:cNvSpPr/>
      </dsp:nvSpPr>
      <dsp:spPr>
        <a:xfrm>
          <a:off x="229268" y="3884779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678595" y="16868"/>
          <a:ext cx="882980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solidFill>
                <a:schemeClr val="bg1"/>
              </a:solidFill>
              <a:latin typeface="Arial Narrow" panose="020B0606020202030204" pitchFamily="34" charset="0"/>
            </a:rPr>
            <a:t>Zapewnienie zgodności przetwarzania z prawem (art. 6)</a:t>
          </a:r>
        </a:p>
      </dsp:txBody>
      <dsp:txXfrm rot="10800000">
        <a:off x="930131" y="16868"/>
        <a:ext cx="8578273" cy="1006146"/>
      </dsp:txXfrm>
    </dsp:sp>
    <dsp:sp modelId="{6F734A70-DFF1-4583-AED6-15E2AC91DA4C}">
      <dsp:nvSpPr>
        <dsp:cNvPr id="0" name=""/>
        <dsp:cNvSpPr/>
      </dsp:nvSpPr>
      <dsp:spPr>
        <a:xfrm>
          <a:off x="56211" y="0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612632" y="1290023"/>
          <a:ext cx="8905224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Spełnienie obowiązku informacyjnego (art. 12-14)</a:t>
          </a:r>
        </a:p>
      </dsp:txBody>
      <dsp:txXfrm rot="10800000">
        <a:off x="864168" y="1290023"/>
        <a:ext cx="8653688" cy="1006146"/>
      </dsp:txXfrm>
    </dsp:sp>
    <dsp:sp modelId="{346FDABF-F3F0-419A-A278-FAF6AC7FD1C2}">
      <dsp:nvSpPr>
        <dsp:cNvPr id="0" name=""/>
        <dsp:cNvSpPr/>
      </dsp:nvSpPr>
      <dsp:spPr>
        <a:xfrm>
          <a:off x="217517" y="1290023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764425" y="2620096"/>
          <a:ext cx="880897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Konsultacje z organem nadzorczym (art. 36)</a:t>
          </a:r>
        </a:p>
      </dsp:txBody>
      <dsp:txXfrm rot="10800000">
        <a:off x="1015961" y="2620096"/>
        <a:ext cx="8557443" cy="1006146"/>
      </dsp:txXfrm>
    </dsp:sp>
    <dsp:sp modelId="{AB38B725-9784-40C0-959E-2BD3E55D4FE5}">
      <dsp:nvSpPr>
        <dsp:cNvPr id="0" name=""/>
        <dsp:cNvSpPr/>
      </dsp:nvSpPr>
      <dsp:spPr>
        <a:xfrm>
          <a:off x="196740" y="2588301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0A2008C-18EE-4765-945B-D0B62B47AEF7}">
      <dsp:nvSpPr>
        <dsp:cNvPr id="0" name=""/>
        <dsp:cNvSpPr/>
      </dsp:nvSpPr>
      <dsp:spPr>
        <a:xfrm rot="10800000">
          <a:off x="801170" y="3922489"/>
          <a:ext cx="873548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 Współpraca z organem nadzorczym (art. 31)</a:t>
          </a:r>
        </a:p>
      </dsp:txBody>
      <dsp:txXfrm rot="10800000">
        <a:off x="1052706" y="3922489"/>
        <a:ext cx="8483953" cy="1006146"/>
      </dsp:txXfrm>
    </dsp:sp>
    <dsp:sp modelId="{A67DCD72-A764-46D6-BBFE-C7D716932215}">
      <dsp:nvSpPr>
        <dsp:cNvPr id="0" name=""/>
        <dsp:cNvSpPr/>
      </dsp:nvSpPr>
      <dsp:spPr>
        <a:xfrm>
          <a:off x="229268" y="3884779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678595" y="16868"/>
          <a:ext cx="882980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solidFill>
                <a:schemeClr val="bg1"/>
              </a:solidFill>
              <a:latin typeface="Arial Narrow" panose="020B0606020202030204" pitchFamily="34" charset="0"/>
            </a:rPr>
            <a:t>Domyślna ochrona danych (art. 25 ust. 2)</a:t>
          </a:r>
        </a:p>
      </dsp:txBody>
      <dsp:txXfrm rot="10800000">
        <a:off x="930131" y="16868"/>
        <a:ext cx="8578273" cy="1006146"/>
      </dsp:txXfrm>
    </dsp:sp>
    <dsp:sp modelId="{6F734A70-DFF1-4583-AED6-15E2AC91DA4C}">
      <dsp:nvSpPr>
        <dsp:cNvPr id="0" name=""/>
        <dsp:cNvSpPr/>
      </dsp:nvSpPr>
      <dsp:spPr>
        <a:xfrm>
          <a:off x="56211" y="0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612632" y="1290023"/>
          <a:ext cx="8905224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Zgłoszenie naruszenia ochrony danych (art. 33 ust. 1)</a:t>
          </a:r>
        </a:p>
      </dsp:txBody>
      <dsp:txXfrm rot="10800000">
        <a:off x="864168" y="1290023"/>
        <a:ext cx="8653688" cy="1006146"/>
      </dsp:txXfrm>
    </dsp:sp>
    <dsp:sp modelId="{346FDABF-F3F0-419A-A278-FAF6AC7FD1C2}">
      <dsp:nvSpPr>
        <dsp:cNvPr id="0" name=""/>
        <dsp:cNvSpPr/>
      </dsp:nvSpPr>
      <dsp:spPr>
        <a:xfrm>
          <a:off x="217517" y="1290023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764425" y="2620096"/>
          <a:ext cx="880897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Nadawanie upoważnień dla osób i podmiotów działających w imieniu administratora (art. 29) </a:t>
          </a:r>
        </a:p>
      </dsp:txBody>
      <dsp:txXfrm rot="10800000">
        <a:off x="1015961" y="2620096"/>
        <a:ext cx="8557443" cy="1006146"/>
      </dsp:txXfrm>
    </dsp:sp>
    <dsp:sp modelId="{AB38B725-9784-40C0-959E-2BD3E55D4FE5}">
      <dsp:nvSpPr>
        <dsp:cNvPr id="0" name=""/>
        <dsp:cNvSpPr/>
      </dsp:nvSpPr>
      <dsp:spPr>
        <a:xfrm>
          <a:off x="196740" y="2588301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0A2008C-18EE-4765-945B-D0B62B47AEF7}">
      <dsp:nvSpPr>
        <dsp:cNvPr id="0" name=""/>
        <dsp:cNvSpPr/>
      </dsp:nvSpPr>
      <dsp:spPr>
        <a:xfrm rot="10800000">
          <a:off x="801170" y="3922489"/>
          <a:ext cx="8735489" cy="10061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68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 Prowadzenie rejestru czynności przetwarzania (art. 30)</a:t>
          </a:r>
        </a:p>
      </dsp:txBody>
      <dsp:txXfrm rot="10800000">
        <a:off x="1052706" y="3922489"/>
        <a:ext cx="8483953" cy="1006146"/>
      </dsp:txXfrm>
    </dsp:sp>
    <dsp:sp modelId="{A67DCD72-A764-46D6-BBFE-C7D716932215}">
      <dsp:nvSpPr>
        <dsp:cNvPr id="0" name=""/>
        <dsp:cNvSpPr/>
      </dsp:nvSpPr>
      <dsp:spPr>
        <a:xfrm>
          <a:off x="229268" y="3884779"/>
          <a:ext cx="1006146" cy="1006146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FB4BE-46F0-40A4-91EE-6516C1232139}">
      <dsp:nvSpPr>
        <dsp:cNvPr id="0" name=""/>
        <dsp:cNvSpPr/>
      </dsp:nvSpPr>
      <dsp:spPr>
        <a:xfrm>
          <a:off x="2110234" y="266318"/>
          <a:ext cx="6117361" cy="45519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2400" kern="1200" dirty="0">
            <a:latin typeface="Arial Narrow" panose="020B0606020202030204" pitchFamily="34" charset="0"/>
          </a:endParaRPr>
        </a:p>
        <a:p>
          <a:pPr marL="228600" lvl="1" indent="0" algn="ctr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2400" kern="1200" dirty="0">
            <a:latin typeface="Arial Narrow" panose="020B0606020202030204" pitchFamily="34" charset="0"/>
          </a:endParaRPr>
        </a:p>
        <a:p>
          <a:pPr marL="228600" lvl="1" indent="0" algn="ctr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400" kern="1200" dirty="0">
              <a:latin typeface="Arial Narrow" panose="020B0606020202030204" pitchFamily="34" charset="0"/>
            </a:rPr>
            <a:t>Przetwarzanie danych osobowych realizowane jest w związku z prowadzoną działalnością przez jednostkę organizacyjną administratora lub podmiotu przetwarzającego w Unii (niezależnie od tego, czy przetwarzanie odbywa się w Unii)</a:t>
          </a:r>
        </a:p>
      </dsp:txBody>
      <dsp:txXfrm>
        <a:off x="2216892" y="372976"/>
        <a:ext cx="5904045" cy="4445314"/>
      </dsp:txXfrm>
    </dsp:sp>
    <dsp:sp modelId="{D06F28D6-DF48-489B-ADE0-866ED5A64953}">
      <dsp:nvSpPr>
        <dsp:cNvPr id="0" name=""/>
        <dsp:cNvSpPr/>
      </dsp:nvSpPr>
      <dsp:spPr>
        <a:xfrm>
          <a:off x="2096969" y="4793285"/>
          <a:ext cx="6126204" cy="45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200" kern="1200" dirty="0"/>
        </a:p>
      </dsp:txBody>
      <dsp:txXfrm>
        <a:off x="2096969" y="4793285"/>
        <a:ext cx="4314228" cy="458356"/>
      </dsp:txXfrm>
    </dsp:sp>
    <dsp:sp modelId="{AAD0E7A5-D580-406B-A037-0BB3AB647548}">
      <dsp:nvSpPr>
        <dsp:cNvPr id="0" name=""/>
        <dsp:cNvSpPr/>
      </dsp:nvSpPr>
      <dsp:spPr>
        <a:xfrm>
          <a:off x="7199022" y="4408441"/>
          <a:ext cx="862872" cy="69313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678595" y="11816"/>
          <a:ext cx="8829809" cy="136971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4005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solidFill>
                <a:schemeClr val="bg1"/>
              </a:solidFill>
              <a:latin typeface="Arial Narrow" panose="020B0606020202030204" pitchFamily="34" charset="0"/>
            </a:rPr>
            <a:t>Zawiadamianie osoby, której dane dotyczą, o naruszeniu ochrony danych osobowych (art. 34)</a:t>
          </a:r>
        </a:p>
      </dsp:txBody>
      <dsp:txXfrm rot="10800000">
        <a:off x="1021023" y="11816"/>
        <a:ext cx="8487381" cy="1369711"/>
      </dsp:txXfrm>
    </dsp:sp>
    <dsp:sp modelId="{6F734A70-DFF1-4583-AED6-15E2AC91DA4C}">
      <dsp:nvSpPr>
        <dsp:cNvPr id="0" name=""/>
        <dsp:cNvSpPr/>
      </dsp:nvSpPr>
      <dsp:spPr>
        <a:xfrm>
          <a:off x="0" y="0"/>
          <a:ext cx="1369711" cy="136971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612632" y="1745019"/>
          <a:ext cx="8905224" cy="136971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4005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Wyznaczenie inspektora ochrony danych (art. 37)</a:t>
          </a:r>
        </a:p>
      </dsp:txBody>
      <dsp:txXfrm rot="10800000">
        <a:off x="955060" y="1745019"/>
        <a:ext cx="8562796" cy="1369711"/>
      </dsp:txXfrm>
    </dsp:sp>
    <dsp:sp modelId="{346FDABF-F3F0-419A-A278-FAF6AC7FD1C2}">
      <dsp:nvSpPr>
        <dsp:cNvPr id="0" name=""/>
        <dsp:cNvSpPr/>
      </dsp:nvSpPr>
      <dsp:spPr>
        <a:xfrm>
          <a:off x="0" y="1754442"/>
          <a:ext cx="1369711" cy="136971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27B2A0D-A9E6-4037-A6DD-709A3C69AEC1}">
      <dsp:nvSpPr>
        <dsp:cNvPr id="0" name=""/>
        <dsp:cNvSpPr/>
      </dsp:nvSpPr>
      <dsp:spPr>
        <a:xfrm rot="10800000">
          <a:off x="764425" y="3552514"/>
          <a:ext cx="8808979" cy="136971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4005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400" kern="1200" baseline="0" dirty="0">
              <a:latin typeface="Arial Narrow" panose="020B0606020202030204" pitchFamily="34" charset="0"/>
            </a:rPr>
            <a:t>Współpraca z podmiotami przetwarzającymi dającymi gwarancje ochrony danych osobowych zgodnie z RODO (art. 28) </a:t>
          </a:r>
        </a:p>
      </dsp:txBody>
      <dsp:txXfrm rot="10800000">
        <a:off x="1106853" y="3552514"/>
        <a:ext cx="8466551" cy="1369711"/>
      </dsp:txXfrm>
    </dsp:sp>
    <dsp:sp modelId="{AB38B725-9784-40C0-959E-2BD3E55D4FE5}">
      <dsp:nvSpPr>
        <dsp:cNvPr id="0" name=""/>
        <dsp:cNvSpPr/>
      </dsp:nvSpPr>
      <dsp:spPr>
        <a:xfrm>
          <a:off x="0" y="3521847"/>
          <a:ext cx="1369711" cy="136971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532C-EE1A-423F-9D0D-6B37A37ADA2F}">
      <dsp:nvSpPr>
        <dsp:cNvPr id="0" name=""/>
        <dsp:cNvSpPr/>
      </dsp:nvSpPr>
      <dsp:spPr>
        <a:xfrm rot="10800000">
          <a:off x="2040137" y="1388"/>
          <a:ext cx="6846814" cy="1930820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54321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rial Narrow" panose="020B0606020202030204" pitchFamily="34" charset="0"/>
            </a:rPr>
            <a:t>nałożenie – </a:t>
          </a:r>
          <a:r>
            <a:rPr lang="pl-PL" sz="2200" b="1" kern="1200" dirty="0">
              <a:latin typeface="Arial Narrow" panose="020B0606020202030204" pitchFamily="34" charset="0"/>
            </a:rPr>
            <a:t>tych samych obowiązków ochrony danych </a:t>
          </a:r>
          <a:r>
            <a:rPr lang="pl-PL" sz="2200" kern="1200" dirty="0">
              <a:latin typeface="Arial Narrow" panose="020B0606020202030204" pitchFamily="34" charset="0"/>
            </a:rPr>
            <a:t>jak w umowie lub innym akcie prawnym między administratorem a podmiotem przetwarzającym</a:t>
          </a:r>
          <a:endParaRPr lang="pl-PL" sz="2200" kern="1200" baseline="0" dirty="0">
            <a:latin typeface="Arial Narrow" panose="020B0606020202030204" pitchFamily="34" charset="0"/>
          </a:endParaRPr>
        </a:p>
      </dsp:txBody>
      <dsp:txXfrm rot="10800000">
        <a:off x="2522842" y="1388"/>
        <a:ext cx="6364109" cy="1930820"/>
      </dsp:txXfrm>
    </dsp:sp>
    <dsp:sp modelId="{6F734A70-DFF1-4583-AED6-15E2AC91DA4C}">
      <dsp:nvSpPr>
        <dsp:cNvPr id="0" name=""/>
        <dsp:cNvSpPr/>
      </dsp:nvSpPr>
      <dsp:spPr>
        <a:xfrm>
          <a:off x="1355490" y="450829"/>
          <a:ext cx="1150676" cy="1261089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34A280-CE8E-4588-851E-C363270B96A2}">
      <dsp:nvSpPr>
        <dsp:cNvPr id="0" name=""/>
        <dsp:cNvSpPr/>
      </dsp:nvSpPr>
      <dsp:spPr>
        <a:xfrm rot="10800000">
          <a:off x="2054840" y="2156380"/>
          <a:ext cx="6846814" cy="193375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54321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rial Narrow" panose="020B0606020202030204" pitchFamily="34" charset="0"/>
            </a:rPr>
            <a:t>jeżeli ten inny podmiot przetwarzający nie wywiąże się ze spoczywających na nim obowiązków ochrony danych, </a:t>
          </a:r>
          <a:r>
            <a:rPr lang="pl-PL" sz="2200" b="1" kern="1200" dirty="0">
              <a:latin typeface="Arial Narrow" panose="020B0606020202030204" pitchFamily="34" charset="0"/>
            </a:rPr>
            <a:t>pełna odpowiedzialność wobec administratora </a:t>
          </a:r>
          <a:r>
            <a:rPr lang="pl-PL" sz="2200" kern="1200" dirty="0">
              <a:latin typeface="Arial Narrow" panose="020B0606020202030204" pitchFamily="34" charset="0"/>
            </a:rPr>
            <a:t>za wypełnienie obowiązków tego innego podmiotu spada na pierwszy podmiot przetwarzający</a:t>
          </a:r>
          <a:endParaRPr lang="pl-PL" sz="2200" kern="1200" baseline="0" dirty="0">
            <a:latin typeface="Arial Narrow" panose="020B0606020202030204" pitchFamily="34" charset="0"/>
          </a:endParaRPr>
        </a:p>
      </dsp:txBody>
      <dsp:txXfrm rot="10800000">
        <a:off x="2538278" y="2156380"/>
        <a:ext cx="6363376" cy="1933752"/>
      </dsp:txXfrm>
    </dsp:sp>
    <dsp:sp modelId="{346FDABF-F3F0-419A-A278-FAF6AC7FD1C2}">
      <dsp:nvSpPr>
        <dsp:cNvPr id="0" name=""/>
        <dsp:cNvSpPr/>
      </dsp:nvSpPr>
      <dsp:spPr>
        <a:xfrm>
          <a:off x="1422594" y="2410477"/>
          <a:ext cx="1247163" cy="136666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0EC7D-5832-4FFF-AB8A-7E192A1BCE62}">
      <dsp:nvSpPr>
        <dsp:cNvPr id="0" name=""/>
        <dsp:cNvSpPr/>
      </dsp:nvSpPr>
      <dsp:spPr>
        <a:xfrm>
          <a:off x="572315" y="4546"/>
          <a:ext cx="4373048" cy="450841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176213" lvl="1" indent="-176213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2200" kern="1200" dirty="0"/>
        </a:p>
        <a:p>
          <a:pPr marL="176213" lvl="1" indent="-176213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3600" kern="1200" dirty="0">
              <a:latin typeface="Arial Narrow" panose="020B0606020202030204" pitchFamily="34" charset="0"/>
              <a:cs typeface="Arial" pitchFamily="34"/>
            </a:rPr>
            <a:t>Administrator danych może powołać administratora bezpieczeństwa informacji</a:t>
          </a:r>
        </a:p>
        <a:p>
          <a:pPr marL="176213" lvl="1" indent="-176213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3600" kern="1200">
              <a:latin typeface="Arial Narrow" panose="020B0606020202030204" pitchFamily="34" charset="0"/>
              <a:cs typeface="Arial" pitchFamily="34"/>
            </a:rPr>
            <a:t>(ABI)</a:t>
          </a:r>
          <a:endParaRPr lang="pl-PL" sz="3600" kern="1200" dirty="0">
            <a:latin typeface="Arial Narrow" panose="020B0606020202030204" pitchFamily="34" charset="0"/>
            <a:cs typeface="Arial" pitchFamily="34"/>
          </a:endParaRPr>
        </a:p>
        <a:p>
          <a:pPr marL="176213" lvl="1" indent="-176213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3600" kern="1200" dirty="0">
            <a:solidFill>
              <a:schemeClr val="tx1"/>
            </a:solidFill>
            <a:latin typeface="Arial Narrow" panose="020B0606020202030204" pitchFamily="34" charset="0"/>
            <a:cs typeface="Arial" pitchFamily="34"/>
          </a:endParaRPr>
        </a:p>
      </dsp:txBody>
      <dsp:txXfrm>
        <a:off x="674781" y="107012"/>
        <a:ext cx="4168116" cy="4405947"/>
      </dsp:txXfrm>
    </dsp:sp>
    <dsp:sp modelId="{CDD64B41-E75D-4259-A118-85C5E1BC8C85}">
      <dsp:nvSpPr>
        <dsp:cNvPr id="0" name=""/>
        <dsp:cNvSpPr/>
      </dsp:nvSpPr>
      <dsp:spPr>
        <a:xfrm>
          <a:off x="548175" y="4206218"/>
          <a:ext cx="4373048" cy="10454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Do 24.05.2018</a:t>
          </a:r>
        </a:p>
      </dsp:txBody>
      <dsp:txXfrm>
        <a:off x="548175" y="4206218"/>
        <a:ext cx="3079611" cy="1045423"/>
      </dsp:txXfrm>
    </dsp:sp>
    <dsp:sp modelId="{38661D20-C97B-4457-A767-217DEA8D58A1}">
      <dsp:nvSpPr>
        <dsp:cNvPr id="0" name=""/>
        <dsp:cNvSpPr/>
      </dsp:nvSpPr>
      <dsp:spPr>
        <a:xfrm>
          <a:off x="3928024" y="4512500"/>
          <a:ext cx="891662" cy="735804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7FB4BE-46F0-40A4-91EE-6516C1232139}">
      <dsp:nvSpPr>
        <dsp:cNvPr id="0" name=""/>
        <dsp:cNvSpPr/>
      </dsp:nvSpPr>
      <dsp:spPr>
        <a:xfrm>
          <a:off x="5365936" y="5718"/>
          <a:ext cx="4373048" cy="45471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37160" rIns="45720" bIns="45720" numCol="1" spcCol="1270" anchor="ctr" anchorCtr="0">
          <a:noAutofit/>
        </a:bodyPr>
        <a:lstStyle/>
        <a:p>
          <a:pPr marL="228600" lvl="1" indent="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3600" kern="1200" dirty="0">
              <a:latin typeface="Arial Narrow" panose="020B0606020202030204" pitchFamily="34" charset="0"/>
            </a:rPr>
            <a:t>Administrator może/musi wyznaczyć Inspektora ochrony danych</a:t>
          </a:r>
          <a:endParaRPr lang="pl-PL" sz="3200" kern="1200" dirty="0">
            <a:latin typeface="Arial Narrow" panose="020B0606020202030204" pitchFamily="34" charset="0"/>
          </a:endParaRPr>
        </a:p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3200" kern="1200" dirty="0">
              <a:latin typeface="Arial Narrow" panose="020B0606020202030204" pitchFamily="34" charset="0"/>
            </a:rPr>
            <a:t>(IOD/DPO)</a:t>
          </a:r>
        </a:p>
      </dsp:txBody>
      <dsp:txXfrm>
        <a:off x="5468402" y="108184"/>
        <a:ext cx="4168116" cy="4444663"/>
      </dsp:txXfrm>
    </dsp:sp>
    <dsp:sp modelId="{D06F28D6-DF48-489B-ADE0-866ED5A64953}">
      <dsp:nvSpPr>
        <dsp:cNvPr id="0" name=""/>
        <dsp:cNvSpPr/>
      </dsp:nvSpPr>
      <dsp:spPr>
        <a:xfrm>
          <a:off x="5357102" y="4241576"/>
          <a:ext cx="4373048" cy="1010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Od 25.05.2018</a:t>
          </a:r>
        </a:p>
      </dsp:txBody>
      <dsp:txXfrm>
        <a:off x="5357102" y="4241576"/>
        <a:ext cx="3079611" cy="1010065"/>
      </dsp:txXfrm>
    </dsp:sp>
    <dsp:sp modelId="{AAD0E7A5-D580-406B-A037-0BB3AB647548}">
      <dsp:nvSpPr>
        <dsp:cNvPr id="0" name=""/>
        <dsp:cNvSpPr/>
      </dsp:nvSpPr>
      <dsp:spPr>
        <a:xfrm>
          <a:off x="8804487" y="4544051"/>
          <a:ext cx="861954" cy="692397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0C28D-B8CA-40AF-9014-94BCBF4A80E3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B7EE-B9CF-449E-8B54-DF0A97C2CA71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Przypadkowym lub niezgodnym z prawem zniszczeniem</a:t>
          </a:r>
        </a:p>
      </dsp:txBody>
      <dsp:txXfrm>
        <a:off x="509717" y="338558"/>
        <a:ext cx="7541700" cy="677550"/>
      </dsp:txXfrm>
    </dsp:sp>
    <dsp:sp modelId="{379B9D7E-EDF1-4174-A629-DC534C6ACEDD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C41461-9D52-44EF-9FBB-078C3C3A1127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Utraceniem danych</a:t>
          </a:r>
        </a:p>
      </dsp:txBody>
      <dsp:txXfrm>
        <a:off x="995230" y="1354558"/>
        <a:ext cx="7056187" cy="677550"/>
      </dsp:txXfrm>
    </dsp:sp>
    <dsp:sp modelId="{2AC4E9EB-01D1-4456-B8B6-0112891C4619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87321"/>
              <a:satOff val="-1564"/>
              <a:lumOff val="664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17DAED-0C80-43B3-A3DE-DF32C41B030A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Zmodyfikowaniem danych</a:t>
          </a:r>
        </a:p>
      </dsp:txBody>
      <dsp:txXfrm>
        <a:off x="1144243" y="2370558"/>
        <a:ext cx="6907174" cy="677550"/>
      </dsp:txXfrm>
    </dsp:sp>
    <dsp:sp modelId="{A2DFC6CD-52B6-4C77-A513-72D02D3F14A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054A9F-B667-45B9-806F-07F0B79F6496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Nieuprawnionym ujawnieniem</a:t>
          </a:r>
          <a:endParaRPr lang="pl-PL" sz="2000" kern="1200" dirty="0"/>
        </a:p>
      </dsp:txBody>
      <dsp:txXfrm>
        <a:off x="995230" y="3386558"/>
        <a:ext cx="7056187" cy="677550"/>
      </dsp:txXfrm>
    </dsp:sp>
    <dsp:sp modelId="{B8266BC1-EAE3-485B-8825-9115CE11C20A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61962"/>
              <a:satOff val="-4692"/>
              <a:lumOff val="1993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A5B3D-828F-4EDD-84E6-08E119B8A959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Nieuprawnionym dostępem do danych osobowych przesyłanych, przechowywanych lub w inny sposób przetwarzanych</a:t>
          </a:r>
        </a:p>
      </dsp:txBody>
      <dsp:txXfrm>
        <a:off x="509717" y="4402558"/>
        <a:ext cx="7541700" cy="677550"/>
      </dsp:txXfrm>
    </dsp:sp>
    <dsp:sp modelId="{FFB5D828-D99F-423E-871C-2D2F1CA04B15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C871F-10AE-4C20-914B-1587F619472A}">
      <dsp:nvSpPr>
        <dsp:cNvPr id="0" name=""/>
        <dsp:cNvSpPr/>
      </dsp:nvSpPr>
      <dsp:spPr>
        <a:xfrm>
          <a:off x="0" y="1875143"/>
          <a:ext cx="2780632" cy="166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Incydent skutkujący</a:t>
          </a:r>
        </a:p>
      </dsp:txBody>
      <dsp:txXfrm>
        <a:off x="0" y="1875143"/>
        <a:ext cx="2780632" cy="166837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DF959-5A5B-4BDD-A49C-EC134DA6D546}">
      <dsp:nvSpPr>
        <dsp:cNvPr id="0" name=""/>
        <dsp:cNvSpPr/>
      </dsp:nvSpPr>
      <dsp:spPr>
        <a:xfrm>
          <a:off x="3336" y="149401"/>
          <a:ext cx="3606693" cy="465494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176213" lvl="1" indent="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88900" algn="l"/>
            </a:tabLst>
          </a:pPr>
          <a:r>
            <a:rPr lang="pl-PL" sz="3000" kern="1200" dirty="0">
              <a:latin typeface="Arial Narrow" panose="020B0606020202030204" pitchFamily="34" charset="0"/>
            </a:rPr>
            <a:t>W przypadku naruszenia ochrony danych osobowych, administrator bez zbędnej zwłoki – nie później niż w terminie 72 godzin po stwierdzeniu naruszenia powiadamia organ nadzorczy</a:t>
          </a:r>
        </a:p>
      </dsp:txBody>
      <dsp:txXfrm>
        <a:off x="87845" y="233910"/>
        <a:ext cx="3437675" cy="4570432"/>
      </dsp:txXfrm>
    </dsp:sp>
    <dsp:sp modelId="{20FAC358-D017-4C19-BCA5-DBFFC60D2684}">
      <dsp:nvSpPr>
        <dsp:cNvPr id="0" name=""/>
        <dsp:cNvSpPr/>
      </dsp:nvSpPr>
      <dsp:spPr>
        <a:xfrm>
          <a:off x="0" y="4859545"/>
          <a:ext cx="3606693" cy="559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 dirty="0">
              <a:latin typeface="Arial Narrow" panose="020B0606020202030204" pitchFamily="34" charset="0"/>
            </a:rPr>
            <a:t>Art. 33 ust.1</a:t>
          </a:r>
        </a:p>
      </dsp:txBody>
      <dsp:txXfrm>
        <a:off x="0" y="4859545"/>
        <a:ext cx="2539924" cy="559121"/>
      </dsp:txXfrm>
    </dsp:sp>
    <dsp:sp modelId="{D2034387-DC65-460F-BDC4-94C8BDD569A8}">
      <dsp:nvSpPr>
        <dsp:cNvPr id="0" name=""/>
        <dsp:cNvSpPr/>
      </dsp:nvSpPr>
      <dsp:spPr>
        <a:xfrm>
          <a:off x="2645288" y="4006922"/>
          <a:ext cx="1262342" cy="126234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3CC9CD-3131-46D1-9D82-073AC859A8C5}">
      <dsp:nvSpPr>
        <dsp:cNvPr id="0" name=""/>
        <dsp:cNvSpPr/>
      </dsp:nvSpPr>
      <dsp:spPr>
        <a:xfrm>
          <a:off x="4220368" y="144696"/>
          <a:ext cx="3606693" cy="467376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176213" lvl="1" indent="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3000" kern="1200" dirty="0">
            <a:latin typeface="Arial Narrow" panose="020B0606020202030204" pitchFamily="34" charset="0"/>
          </a:endParaRPr>
        </a:p>
        <a:p>
          <a:pPr marL="176213" lvl="1" indent="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000" kern="1200" dirty="0">
              <a:latin typeface="Arial Narrow" panose="020B0606020202030204" pitchFamily="34" charset="0"/>
            </a:rPr>
            <a:t>Jeżeli naruszenie może spowodować wysokie ryzyko naruszenia praw i wolności osób, administrator zawiadamia osobę, której dane dotyczą, o takim naruszeniu</a:t>
          </a:r>
        </a:p>
      </dsp:txBody>
      <dsp:txXfrm>
        <a:off x="4304877" y="229205"/>
        <a:ext cx="3437675" cy="4589251"/>
      </dsp:txXfrm>
    </dsp:sp>
    <dsp:sp modelId="{C48BFDE0-FC66-42AE-B729-CB37533C612B}">
      <dsp:nvSpPr>
        <dsp:cNvPr id="0" name=""/>
        <dsp:cNvSpPr/>
      </dsp:nvSpPr>
      <dsp:spPr>
        <a:xfrm>
          <a:off x="4252540" y="4833105"/>
          <a:ext cx="3606693" cy="559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 dirty="0">
              <a:latin typeface="Arial Narrow" panose="020B0606020202030204" pitchFamily="34" charset="0"/>
            </a:rPr>
            <a:t>Art. 34</a:t>
          </a:r>
        </a:p>
      </dsp:txBody>
      <dsp:txXfrm>
        <a:off x="4252540" y="4833105"/>
        <a:ext cx="2539924" cy="559121"/>
      </dsp:txXfrm>
    </dsp:sp>
    <dsp:sp modelId="{2F18C7FB-A521-4EBC-8636-E64C45D07BC4}">
      <dsp:nvSpPr>
        <dsp:cNvPr id="0" name=""/>
        <dsp:cNvSpPr/>
      </dsp:nvSpPr>
      <dsp:spPr>
        <a:xfrm>
          <a:off x="6865657" y="4156324"/>
          <a:ext cx="1262342" cy="126234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1C061-ED91-4D31-9081-1DE4FDF3D7B5}">
      <dsp:nvSpPr>
        <dsp:cNvPr id="0" name=""/>
        <dsp:cNvSpPr/>
      </dsp:nvSpPr>
      <dsp:spPr>
        <a:xfrm>
          <a:off x="1296987" y="2595"/>
          <a:ext cx="2635250" cy="15811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Prawo do bycia poinformowanym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(art. 12)</a:t>
          </a:r>
        </a:p>
      </dsp:txBody>
      <dsp:txXfrm>
        <a:off x="1296987" y="2595"/>
        <a:ext cx="2635250" cy="1581150"/>
      </dsp:txXfrm>
    </dsp:sp>
    <dsp:sp modelId="{0C8F19A2-ECCF-403C-A58F-5D0B641589A9}">
      <dsp:nvSpPr>
        <dsp:cNvPr id="0" name=""/>
        <dsp:cNvSpPr/>
      </dsp:nvSpPr>
      <dsp:spPr>
        <a:xfrm>
          <a:off x="4195762" y="2595"/>
          <a:ext cx="2635250" cy="15811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Prawo dostępu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(art. 15)</a:t>
          </a:r>
        </a:p>
      </dsp:txBody>
      <dsp:txXfrm>
        <a:off x="4195762" y="2595"/>
        <a:ext cx="2635250" cy="1581150"/>
      </dsp:txXfrm>
    </dsp:sp>
    <dsp:sp modelId="{67C7E040-BAC5-450A-9932-8AEFD5CE12DF}">
      <dsp:nvSpPr>
        <dsp:cNvPr id="0" name=""/>
        <dsp:cNvSpPr/>
      </dsp:nvSpPr>
      <dsp:spPr>
        <a:xfrm>
          <a:off x="1296987" y="1847270"/>
          <a:ext cx="2635250" cy="15811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Prawo do sprostowania danych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(art. 16)</a:t>
          </a:r>
        </a:p>
      </dsp:txBody>
      <dsp:txXfrm>
        <a:off x="1296987" y="1847270"/>
        <a:ext cx="2635250" cy="1581150"/>
      </dsp:txXfrm>
    </dsp:sp>
    <dsp:sp modelId="{7119BB9C-A08C-43FB-97E0-A446D2225727}">
      <dsp:nvSpPr>
        <dsp:cNvPr id="0" name=""/>
        <dsp:cNvSpPr/>
      </dsp:nvSpPr>
      <dsp:spPr>
        <a:xfrm>
          <a:off x="4195762" y="1847270"/>
          <a:ext cx="2635250" cy="15811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Prawo do ograniczenia przetwarzania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(art. 18)</a:t>
          </a:r>
        </a:p>
      </dsp:txBody>
      <dsp:txXfrm>
        <a:off x="4195762" y="1847270"/>
        <a:ext cx="2635250" cy="1581150"/>
      </dsp:txXfrm>
    </dsp:sp>
    <dsp:sp modelId="{95AC74E5-435F-402F-85BD-E86721F07078}">
      <dsp:nvSpPr>
        <dsp:cNvPr id="0" name=""/>
        <dsp:cNvSpPr/>
      </dsp:nvSpPr>
      <dsp:spPr>
        <a:xfrm>
          <a:off x="2746374" y="3691945"/>
          <a:ext cx="2635250" cy="158115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Prawo do kontaktu z inspektorem ochrony danych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(art. 38 ust. 4)</a:t>
          </a:r>
        </a:p>
      </dsp:txBody>
      <dsp:txXfrm>
        <a:off x="2746374" y="3691945"/>
        <a:ext cx="2635250" cy="158115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C6EFA-F486-4322-90FB-699D166C8CAD}">
      <dsp:nvSpPr>
        <dsp:cNvPr id="0" name=""/>
        <dsp:cNvSpPr/>
      </dsp:nvSpPr>
      <dsp:spPr>
        <a:xfrm>
          <a:off x="1317823" y="3261"/>
          <a:ext cx="2615406" cy="15692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Prawo do przenoszenia danych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(art. 20)</a:t>
          </a:r>
        </a:p>
      </dsp:txBody>
      <dsp:txXfrm>
        <a:off x="1317823" y="3261"/>
        <a:ext cx="2615406" cy="1569243"/>
      </dsp:txXfrm>
    </dsp:sp>
    <dsp:sp modelId="{DEEE04E2-9FAF-47F8-BCF5-79334F4782CC}">
      <dsp:nvSpPr>
        <dsp:cNvPr id="0" name=""/>
        <dsp:cNvSpPr/>
      </dsp:nvSpPr>
      <dsp:spPr>
        <a:xfrm>
          <a:off x="4194770" y="3261"/>
          <a:ext cx="2615406" cy="15692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Prawo do sprzeciwu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(art. 21)</a:t>
          </a:r>
        </a:p>
      </dsp:txBody>
      <dsp:txXfrm>
        <a:off x="4194770" y="3261"/>
        <a:ext cx="2615406" cy="1569243"/>
      </dsp:txXfrm>
    </dsp:sp>
    <dsp:sp modelId="{6A0AE7B5-4E89-4756-A95B-8E8225B1A158}">
      <dsp:nvSpPr>
        <dsp:cNvPr id="0" name=""/>
        <dsp:cNvSpPr/>
      </dsp:nvSpPr>
      <dsp:spPr>
        <a:xfrm>
          <a:off x="1317823" y="1834046"/>
          <a:ext cx="2615406" cy="15692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Prawo by nie podlegać decyzji, która się opiera wyłącznie na zautomatyzowanym przetwarzaniu, w tym profilowaniu (art. 22)</a:t>
          </a:r>
        </a:p>
      </dsp:txBody>
      <dsp:txXfrm>
        <a:off x="1317823" y="1834046"/>
        <a:ext cx="2615406" cy="1569243"/>
      </dsp:txXfrm>
    </dsp:sp>
    <dsp:sp modelId="{4CAF8528-2102-426A-869E-0B65A1FEC49B}">
      <dsp:nvSpPr>
        <dsp:cNvPr id="0" name=""/>
        <dsp:cNvSpPr/>
      </dsp:nvSpPr>
      <dsp:spPr>
        <a:xfrm>
          <a:off x="4194770" y="1834046"/>
          <a:ext cx="2615406" cy="15692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Prawo do usunięcia danych – bycia zapomnianym (art. 17)</a:t>
          </a:r>
        </a:p>
      </dsp:txBody>
      <dsp:txXfrm>
        <a:off x="4194770" y="1834046"/>
        <a:ext cx="2615406" cy="1569243"/>
      </dsp:txXfrm>
    </dsp:sp>
    <dsp:sp modelId="{0EDF247D-AF12-4610-A683-8360DC445DBF}">
      <dsp:nvSpPr>
        <dsp:cNvPr id="0" name=""/>
        <dsp:cNvSpPr/>
      </dsp:nvSpPr>
      <dsp:spPr>
        <a:xfrm>
          <a:off x="1595945" y="3624140"/>
          <a:ext cx="2615406" cy="15692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Prawo do odszkodowania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 Narrow" panose="020B0606020202030204" pitchFamily="34" charset="0"/>
            </a:rPr>
            <a:t>(art. 82)</a:t>
          </a:r>
        </a:p>
      </dsp:txBody>
      <dsp:txXfrm>
        <a:off x="1595945" y="3624140"/>
        <a:ext cx="2615406" cy="156924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E023B-F68F-45B4-ACCC-F1AD813A65F1}">
      <dsp:nvSpPr>
        <dsp:cNvPr id="0" name=""/>
        <dsp:cNvSpPr/>
      </dsp:nvSpPr>
      <dsp:spPr>
        <a:xfrm>
          <a:off x="1013103" y="13663"/>
          <a:ext cx="6210775" cy="445451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21920" rIns="40640" bIns="4064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3200" kern="1200" dirty="0">
            <a:latin typeface="Arial Narrow" panose="020B0606020202030204" pitchFamily="34" charset="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200" kern="1200" dirty="0">
              <a:latin typeface="Arial Narrow" panose="020B0606020202030204" pitchFamily="34" charset="0"/>
            </a:rPr>
            <a:t>Każda osoba, która poniosła szkodę majątkową lub niemajątkową</a:t>
          </a: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200" kern="1200" dirty="0">
              <a:latin typeface="Arial Narrow" panose="020B0606020202030204" pitchFamily="34" charset="0"/>
            </a:rPr>
            <a:t>w wyniku naruszenia RODO,</a:t>
          </a: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200" kern="1200" dirty="0">
              <a:latin typeface="Arial Narrow" panose="020B0606020202030204" pitchFamily="34" charset="0"/>
            </a:rPr>
            <a:t> ma prawo</a:t>
          </a: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200" kern="1200" dirty="0">
              <a:latin typeface="Arial Narrow" panose="020B0606020202030204" pitchFamily="34" charset="0"/>
            </a:rPr>
            <a:t>uzyskać od administratora lub podmiotu przetwarzającego odszkodowanie</a:t>
          </a: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200" kern="1200" dirty="0">
              <a:latin typeface="Arial Narrow" panose="020B0606020202030204" pitchFamily="34" charset="0"/>
            </a:rPr>
            <a:t>za poniesioną szkodę</a:t>
          </a:r>
        </a:p>
      </dsp:txBody>
      <dsp:txXfrm>
        <a:off x="1117478" y="118038"/>
        <a:ext cx="6002025" cy="4350144"/>
      </dsp:txXfrm>
    </dsp:sp>
    <dsp:sp modelId="{574037C4-86E3-49B6-A3CD-4D43176CA05F}">
      <dsp:nvSpPr>
        <dsp:cNvPr id="0" name=""/>
        <dsp:cNvSpPr/>
      </dsp:nvSpPr>
      <dsp:spPr>
        <a:xfrm>
          <a:off x="1027611" y="4339956"/>
          <a:ext cx="6196247" cy="6876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>
              <a:latin typeface="Arial Narrow" panose="020B0606020202030204" pitchFamily="34" charset="0"/>
            </a:rPr>
            <a:t>Prawo do odszkodowania</a:t>
          </a:r>
        </a:p>
      </dsp:txBody>
      <dsp:txXfrm>
        <a:off x="1027611" y="4339956"/>
        <a:ext cx="4363554" cy="687682"/>
      </dsp:txXfrm>
    </dsp:sp>
    <dsp:sp modelId="{CF38485C-56F6-4807-94D2-EE478B92162C}">
      <dsp:nvSpPr>
        <dsp:cNvPr id="0" name=""/>
        <dsp:cNvSpPr/>
      </dsp:nvSpPr>
      <dsp:spPr>
        <a:xfrm>
          <a:off x="6437328" y="3966386"/>
          <a:ext cx="1440480" cy="144048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5AE60-B8F2-45EE-925A-B4BC5B00696F}">
      <dsp:nvSpPr>
        <dsp:cNvPr id="0" name=""/>
        <dsp:cNvSpPr/>
      </dsp:nvSpPr>
      <dsp:spPr>
        <a:xfrm>
          <a:off x="0" y="581409"/>
          <a:ext cx="3149807" cy="12179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Kary administracyjne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(art. 83 ust. 1)</a:t>
          </a:r>
        </a:p>
      </dsp:txBody>
      <dsp:txXfrm>
        <a:off x="0" y="581409"/>
        <a:ext cx="3149807" cy="1217909"/>
      </dsp:txXfrm>
    </dsp:sp>
    <dsp:sp modelId="{83871DDF-21AF-438C-AE02-DA5B8F27B3B8}">
      <dsp:nvSpPr>
        <dsp:cNvPr id="0" name=""/>
        <dsp:cNvSpPr/>
      </dsp:nvSpPr>
      <dsp:spPr>
        <a:xfrm rot="10800000" flipV="1">
          <a:off x="0" y="1800691"/>
          <a:ext cx="3149807" cy="3278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Każdy organ nadzorczy zapewnia, by stosowane za naruszenia RODO administracyjne</a:t>
          </a:r>
        </a:p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kary pieniężne, </a:t>
          </a:r>
        </a:p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były w każdym</a:t>
          </a:r>
        </a:p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indywidualnym przypadku skuteczne, proporcjonalne i odstraszające</a:t>
          </a:r>
        </a:p>
      </dsp:txBody>
      <dsp:txXfrm rot="-10800000">
        <a:off x="0" y="1800691"/>
        <a:ext cx="3149807" cy="3278596"/>
      </dsp:txXfrm>
    </dsp:sp>
    <dsp:sp modelId="{DA62D486-3ED2-4A1A-9B02-25802449C332}">
      <dsp:nvSpPr>
        <dsp:cNvPr id="0" name=""/>
        <dsp:cNvSpPr/>
      </dsp:nvSpPr>
      <dsp:spPr>
        <a:xfrm>
          <a:off x="3594011" y="572375"/>
          <a:ext cx="3149807" cy="12179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10 mln EUR lub 2% rocznego obrotu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(art. 83 ust. 4)</a:t>
          </a:r>
        </a:p>
      </dsp:txBody>
      <dsp:txXfrm>
        <a:off x="3594011" y="572375"/>
        <a:ext cx="3149807" cy="1217909"/>
      </dsp:txXfrm>
    </dsp:sp>
    <dsp:sp modelId="{03A1EE96-1300-4486-AFA6-32E7F9DE2534}">
      <dsp:nvSpPr>
        <dsp:cNvPr id="0" name=""/>
        <dsp:cNvSpPr/>
      </dsp:nvSpPr>
      <dsp:spPr>
        <a:xfrm>
          <a:off x="3594011" y="1720054"/>
          <a:ext cx="3149807" cy="32963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Naruszenie  obowiązków administratora lub podmiotu przetwarzającego</a:t>
          </a:r>
        </a:p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300" kern="1200" dirty="0"/>
        </a:p>
      </dsp:txBody>
      <dsp:txXfrm>
        <a:off x="3594011" y="1720054"/>
        <a:ext cx="3149807" cy="3296366"/>
      </dsp:txXfrm>
    </dsp:sp>
    <dsp:sp modelId="{435AF7C0-98DD-497C-BAB7-0D5BD6FAADD9}">
      <dsp:nvSpPr>
        <dsp:cNvPr id="0" name=""/>
        <dsp:cNvSpPr/>
      </dsp:nvSpPr>
      <dsp:spPr>
        <a:xfrm>
          <a:off x="7188022" y="581409"/>
          <a:ext cx="3149807" cy="12179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20 mln EUR lub 4% rocznego obrotu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(art. 83 ust. 5)</a:t>
          </a:r>
        </a:p>
      </dsp:txBody>
      <dsp:txXfrm>
        <a:off x="7188022" y="581409"/>
        <a:ext cx="3149807" cy="1217909"/>
      </dsp:txXfrm>
    </dsp:sp>
    <dsp:sp modelId="{D41D767B-DA1C-4677-A2F5-8670DCBB0557}">
      <dsp:nvSpPr>
        <dsp:cNvPr id="0" name=""/>
        <dsp:cNvSpPr/>
      </dsp:nvSpPr>
      <dsp:spPr>
        <a:xfrm>
          <a:off x="7188022" y="1700530"/>
          <a:ext cx="3149807" cy="3278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300" kern="1200" dirty="0">
              <a:latin typeface="Arial Narrow" panose="020B0606020202030204" pitchFamily="34" charset="0"/>
            </a:rPr>
            <a:t>   Naruszenie podstawowych zasad przetwarzania, w tym warunków zgody lub praw osób, których dane dotyczą</a:t>
          </a:r>
        </a:p>
      </dsp:txBody>
      <dsp:txXfrm>
        <a:off x="7188022" y="1700530"/>
        <a:ext cx="3149807" cy="32785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FB4BE-46F0-40A4-91EE-6516C1232139}">
      <dsp:nvSpPr>
        <dsp:cNvPr id="0" name=""/>
        <dsp:cNvSpPr/>
      </dsp:nvSpPr>
      <dsp:spPr>
        <a:xfrm>
          <a:off x="1291644" y="0"/>
          <a:ext cx="7360597" cy="4755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2860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800" b="1" kern="1200" dirty="0">
              <a:latin typeface="Arial Narrow" panose="020B0606020202030204" pitchFamily="34" charset="0"/>
            </a:rPr>
            <a:t>Informacje o zidentyfikowanej lub możliwej do zidentyfikowania osobie fizycznej</a:t>
          </a:r>
          <a:endParaRPr lang="pl-PL" sz="2800" b="1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2000" kern="1200" dirty="0">
            <a:latin typeface="Arial Narrow" panose="020B0606020202030204" pitchFamily="34" charset="0"/>
          </a:endParaRP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000" kern="1200" dirty="0">
              <a:latin typeface="Arial Narrow" panose="020B0606020202030204" pitchFamily="34" charset="0"/>
            </a:rPr>
            <a:t>Możliwa do zidentyfikowania osoba fizyczna to osoba, którą można bezpośrednio lub pośrednio zidentyfikować, w szczególności na podstawie identyfikatora takiego jak: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kern="1200" dirty="0">
              <a:latin typeface="Arial Narrow" panose="020B0606020202030204" pitchFamily="34" charset="0"/>
            </a:rPr>
            <a:t> imię i nazwisko, 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kern="1200" dirty="0">
              <a:latin typeface="Arial Narrow" panose="020B0606020202030204" pitchFamily="34" charset="0"/>
            </a:rPr>
            <a:t> numer identyfikacyjny, 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kern="1200" dirty="0">
              <a:latin typeface="Arial Narrow" panose="020B0606020202030204" pitchFamily="34" charset="0"/>
            </a:rPr>
            <a:t> dane o lokalizacji, 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l-PL" sz="2000" kern="1200" dirty="0">
              <a:latin typeface="Arial Narrow" panose="020B0606020202030204" pitchFamily="34" charset="0"/>
            </a:rPr>
            <a:t> identyfikator internetowy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pl-PL" sz="2000" kern="1200" dirty="0">
            <a:latin typeface="Arial Narrow" panose="020B0606020202030204" pitchFamily="34" charset="0"/>
          </a:endParaRP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pl-PL" sz="2000" kern="1200" dirty="0">
              <a:latin typeface="Arial Narrow" panose="020B0606020202030204" pitchFamily="34" charset="0"/>
            </a:rPr>
            <a:t>lub jeden bądź kilka szczególnych czynników określających fizyczną, fizjologiczną, genetyczną, psychiczną, ekonomiczną, kulturową lub społeczną tożsamość osoby fizycznej</a:t>
          </a:r>
        </a:p>
      </dsp:txBody>
      <dsp:txXfrm>
        <a:off x="1403068" y="111424"/>
        <a:ext cx="7137749" cy="4643934"/>
      </dsp:txXfrm>
    </dsp:sp>
    <dsp:sp modelId="{D06F28D6-DF48-489B-ADE0-866ED5A64953}">
      <dsp:nvSpPr>
        <dsp:cNvPr id="0" name=""/>
        <dsp:cNvSpPr/>
      </dsp:nvSpPr>
      <dsp:spPr>
        <a:xfrm>
          <a:off x="1253342" y="4757023"/>
          <a:ext cx="7437200" cy="413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 dirty="0"/>
        </a:p>
      </dsp:txBody>
      <dsp:txXfrm>
        <a:off x="1253342" y="4757023"/>
        <a:ext cx="5237465" cy="413305"/>
      </dsp:txXfrm>
    </dsp:sp>
    <dsp:sp modelId="{AAD0E7A5-D580-406B-A037-0BB3AB647548}">
      <dsp:nvSpPr>
        <dsp:cNvPr id="0" name=""/>
        <dsp:cNvSpPr/>
      </dsp:nvSpPr>
      <dsp:spPr>
        <a:xfrm>
          <a:off x="8129697" y="4635258"/>
          <a:ext cx="276929" cy="25455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FB4BE-46F0-40A4-91EE-6516C1232139}">
      <dsp:nvSpPr>
        <dsp:cNvPr id="0" name=""/>
        <dsp:cNvSpPr/>
      </dsp:nvSpPr>
      <dsp:spPr>
        <a:xfrm>
          <a:off x="1291644" y="0"/>
          <a:ext cx="7360597" cy="4755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21920" rIns="40640" bIns="40640" numCol="1" spcCol="1270" anchor="t" anchorCtr="0">
          <a:noAutofit/>
        </a:bodyPr>
        <a:lstStyle/>
        <a:p>
          <a:pPr marL="22860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pl-PL" sz="3200" b="1" kern="1200" dirty="0">
            <a:latin typeface="Arial Narrow" panose="020B0606020202030204" pitchFamily="34" charset="0"/>
          </a:endParaRPr>
        </a:p>
        <a:p>
          <a:pPr marL="22860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pl-PL" sz="3200" b="1" kern="1200" dirty="0">
            <a:latin typeface="Arial Narrow" panose="020B0606020202030204" pitchFamily="34" charset="0"/>
          </a:endParaRPr>
        </a:p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4000" b="1" kern="1200" dirty="0">
              <a:latin typeface="Arial Narrow" panose="020B0606020202030204" pitchFamily="34" charset="0"/>
            </a:rPr>
            <a:t>Szczególne kategorie danych osobowych</a:t>
          </a:r>
          <a:endParaRPr lang="pl-PL" sz="3200" b="1" kern="1200" dirty="0">
            <a:latin typeface="Arial Narrow" panose="020B0606020202030204" pitchFamily="34" charset="0"/>
          </a:endParaRPr>
        </a:p>
        <a:p>
          <a:pPr marL="2286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endParaRPr lang="pl-PL" sz="4000" b="1" kern="1200" dirty="0">
            <a:latin typeface="Arial Narrow" panose="020B0606020202030204" pitchFamily="34" charset="0"/>
          </a:endParaRPr>
        </a:p>
        <a:p>
          <a:pPr marL="22860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pl-PL" sz="4000" b="1" kern="1200" dirty="0">
              <a:latin typeface="Arial Narrow" panose="020B0606020202030204" pitchFamily="34" charset="0"/>
            </a:rPr>
            <a:t>Dane osobowe zwykłe</a:t>
          </a:r>
        </a:p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3200" b="1" kern="1200" dirty="0">
            <a:latin typeface="Arial Narrow" panose="020B0606020202030204" pitchFamily="34" charset="0"/>
          </a:endParaRPr>
        </a:p>
        <a:p>
          <a:pPr marL="228600" lvl="1" indent="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pl-PL" sz="3200" b="1" kern="1200" dirty="0">
            <a:latin typeface="Arial Narrow" panose="020B0606020202030204" pitchFamily="34" charset="0"/>
          </a:endParaRPr>
        </a:p>
      </dsp:txBody>
      <dsp:txXfrm>
        <a:off x="1403068" y="111424"/>
        <a:ext cx="7137749" cy="4643934"/>
      </dsp:txXfrm>
    </dsp:sp>
    <dsp:sp modelId="{D06F28D6-DF48-489B-ADE0-866ED5A64953}">
      <dsp:nvSpPr>
        <dsp:cNvPr id="0" name=""/>
        <dsp:cNvSpPr/>
      </dsp:nvSpPr>
      <dsp:spPr>
        <a:xfrm>
          <a:off x="1253342" y="4757023"/>
          <a:ext cx="7437200" cy="413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 dirty="0"/>
        </a:p>
      </dsp:txBody>
      <dsp:txXfrm>
        <a:off x="1253342" y="4757023"/>
        <a:ext cx="5237465" cy="413305"/>
      </dsp:txXfrm>
    </dsp:sp>
    <dsp:sp modelId="{AAD0E7A5-D580-406B-A037-0BB3AB647548}">
      <dsp:nvSpPr>
        <dsp:cNvPr id="0" name=""/>
        <dsp:cNvSpPr/>
      </dsp:nvSpPr>
      <dsp:spPr>
        <a:xfrm>
          <a:off x="8129697" y="4635258"/>
          <a:ext cx="276929" cy="25455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9F36A-900A-4DBB-AB82-53BF74F1537E}">
      <dsp:nvSpPr>
        <dsp:cNvPr id="0" name=""/>
        <dsp:cNvSpPr/>
      </dsp:nvSpPr>
      <dsp:spPr>
        <a:xfrm>
          <a:off x="4194102" y="0"/>
          <a:ext cx="6291154" cy="5103859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imię 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nazwisko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adres zamieszkania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 dirty="0">
              <a:latin typeface="Calibri" pitchFamily="34" charset="0"/>
            </a:rPr>
            <a:t>PESEL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 dirty="0">
              <a:latin typeface="Calibri" pitchFamily="34" charset="0"/>
            </a:rPr>
            <a:t>NIP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numer i seria dowodu osobistego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wykształcenie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zawód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płeć</a:t>
          </a:r>
          <a:endParaRPr lang="pl-PL" sz="1900" kern="1200" baseline="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baseline="0">
              <a:latin typeface="Calibri" pitchFamily="34" charset="0"/>
            </a:rPr>
            <a:t>numer telefonu </a:t>
          </a:r>
          <a:endParaRPr lang="pl-PL" sz="1900" kern="1200" dirty="0">
            <a:latin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e-mail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………………………….</a:t>
          </a:r>
        </a:p>
      </dsp:txBody>
      <dsp:txXfrm>
        <a:off x="4194102" y="637982"/>
        <a:ext cx="4377207" cy="3827895"/>
      </dsp:txXfrm>
    </dsp:sp>
    <dsp:sp modelId="{6E179598-6E6B-451B-8B18-BF390E0A99F4}">
      <dsp:nvSpPr>
        <dsp:cNvPr id="0" name=""/>
        <dsp:cNvSpPr/>
      </dsp:nvSpPr>
      <dsp:spPr>
        <a:xfrm>
          <a:off x="0" y="0"/>
          <a:ext cx="4194102" cy="51038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Dane osobowe zwykłe</a:t>
          </a:r>
        </a:p>
      </dsp:txBody>
      <dsp:txXfrm>
        <a:off x="204739" y="204739"/>
        <a:ext cx="3784624" cy="46943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D33F7-4008-4768-B63F-53E75F8A98A1}">
      <dsp:nvSpPr>
        <dsp:cNvPr id="0" name=""/>
        <dsp:cNvSpPr/>
      </dsp:nvSpPr>
      <dsp:spPr>
        <a:xfrm rot="10800000">
          <a:off x="1232354" y="1236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dane ujawniające pochodzenie rasowe lub etniczne</a:t>
          </a:r>
          <a:endParaRPr lang="pl-PL" sz="2400" kern="1200" dirty="0"/>
        </a:p>
      </dsp:txBody>
      <dsp:txXfrm rot="10800000">
        <a:off x="1474570" y="1236"/>
        <a:ext cx="3688780" cy="968865"/>
      </dsp:txXfrm>
    </dsp:sp>
    <dsp:sp modelId="{174463BA-3844-424A-A42C-4D1728CDCCBB}">
      <dsp:nvSpPr>
        <dsp:cNvPr id="0" name=""/>
        <dsp:cNvSpPr/>
      </dsp:nvSpPr>
      <dsp:spPr>
        <a:xfrm>
          <a:off x="747921" y="1236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B2BE1F-25DD-4D13-9B09-AB183713DED9}">
      <dsp:nvSpPr>
        <dsp:cNvPr id="0" name=""/>
        <dsp:cNvSpPr/>
      </dsp:nvSpPr>
      <dsp:spPr>
        <a:xfrm rot="10800000">
          <a:off x="1228423" y="1286114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poglądy polityczne</a:t>
          </a:r>
          <a:endParaRPr lang="pl-PL" sz="2400" kern="1200" dirty="0"/>
        </a:p>
      </dsp:txBody>
      <dsp:txXfrm rot="10800000">
        <a:off x="1470639" y="1286114"/>
        <a:ext cx="3688780" cy="968865"/>
      </dsp:txXfrm>
    </dsp:sp>
    <dsp:sp modelId="{2B13DAFC-D852-4D10-A6B9-0B141164862C}">
      <dsp:nvSpPr>
        <dsp:cNvPr id="0" name=""/>
        <dsp:cNvSpPr/>
      </dsp:nvSpPr>
      <dsp:spPr>
        <a:xfrm>
          <a:off x="747921" y="1259315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5AFE06-01EA-4EA2-8801-327DC5A8AD13}">
      <dsp:nvSpPr>
        <dsp:cNvPr id="0" name=""/>
        <dsp:cNvSpPr/>
      </dsp:nvSpPr>
      <dsp:spPr>
        <a:xfrm rot="10800000">
          <a:off x="1232354" y="2517395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przekonania religijne lub światopoglądowe</a:t>
          </a:r>
          <a:endParaRPr lang="pl-PL" sz="2400" kern="1200" dirty="0"/>
        </a:p>
      </dsp:txBody>
      <dsp:txXfrm rot="10800000">
        <a:off x="1474570" y="2517395"/>
        <a:ext cx="3688780" cy="968865"/>
      </dsp:txXfrm>
    </dsp:sp>
    <dsp:sp modelId="{F1A27684-FD76-4537-A9B5-D9A7D1AB60EE}">
      <dsp:nvSpPr>
        <dsp:cNvPr id="0" name=""/>
        <dsp:cNvSpPr/>
      </dsp:nvSpPr>
      <dsp:spPr>
        <a:xfrm>
          <a:off x="747921" y="2517395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1A902-5CFE-4BF3-9261-1A89F84DD174}">
      <dsp:nvSpPr>
        <dsp:cNvPr id="0" name=""/>
        <dsp:cNvSpPr/>
      </dsp:nvSpPr>
      <dsp:spPr>
        <a:xfrm rot="10800000">
          <a:off x="1238156" y="11466"/>
          <a:ext cx="3930996" cy="99207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7476" tIns="129540" rIns="241808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3400" kern="1200" dirty="0">
              <a:latin typeface="Arial Narrow" panose="020B0606020202030204" pitchFamily="34" charset="0"/>
            </a:rPr>
            <a:t>dane genetyczne</a:t>
          </a:r>
        </a:p>
      </dsp:txBody>
      <dsp:txXfrm rot="10800000">
        <a:off x="1486174" y="11466"/>
        <a:ext cx="3682978" cy="992072"/>
      </dsp:txXfrm>
    </dsp:sp>
    <dsp:sp modelId="{BBFD951C-9C46-47FC-8BCC-C2F0B8EE9E6A}">
      <dsp:nvSpPr>
        <dsp:cNvPr id="0" name=""/>
        <dsp:cNvSpPr/>
      </dsp:nvSpPr>
      <dsp:spPr>
        <a:xfrm>
          <a:off x="742120" y="2041"/>
          <a:ext cx="992072" cy="992072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808AB7F-A7C0-444B-9F2F-FB56055516BB}">
      <dsp:nvSpPr>
        <dsp:cNvPr id="0" name=""/>
        <dsp:cNvSpPr/>
      </dsp:nvSpPr>
      <dsp:spPr>
        <a:xfrm rot="10800000">
          <a:off x="1238156" y="1278780"/>
          <a:ext cx="3930996" cy="99207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7476" tIns="129540" rIns="241808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3400" kern="1200">
              <a:latin typeface="Arial Narrow" panose="020B0606020202030204" pitchFamily="34" charset="0"/>
            </a:rPr>
            <a:t>dane biometryczne</a:t>
          </a:r>
          <a:endParaRPr lang="pl-PL" sz="3400" kern="1200" dirty="0">
            <a:latin typeface="Arial Narrow" panose="020B0606020202030204" pitchFamily="34" charset="0"/>
          </a:endParaRPr>
        </a:p>
      </dsp:txBody>
      <dsp:txXfrm rot="10800000">
        <a:off x="1486174" y="1278780"/>
        <a:ext cx="3682978" cy="992072"/>
      </dsp:txXfrm>
    </dsp:sp>
    <dsp:sp modelId="{39F46627-95CC-478A-8C65-DF48E51D3547}">
      <dsp:nvSpPr>
        <dsp:cNvPr id="0" name=""/>
        <dsp:cNvSpPr/>
      </dsp:nvSpPr>
      <dsp:spPr>
        <a:xfrm>
          <a:off x="742120" y="1278780"/>
          <a:ext cx="992072" cy="992072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8C8BA-BCD6-4DAE-A69C-5092A366170B}">
      <dsp:nvSpPr>
        <dsp:cNvPr id="0" name=""/>
        <dsp:cNvSpPr/>
      </dsp:nvSpPr>
      <dsp:spPr>
        <a:xfrm rot="10800000">
          <a:off x="1232354" y="1236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przynależność do związków zawodowych</a:t>
          </a:r>
          <a:endParaRPr lang="pl-PL" sz="2400" kern="1200" dirty="0"/>
        </a:p>
      </dsp:txBody>
      <dsp:txXfrm rot="10800000">
        <a:off x="1474570" y="1236"/>
        <a:ext cx="3688780" cy="968865"/>
      </dsp:txXfrm>
    </dsp:sp>
    <dsp:sp modelId="{7AC6B9F2-4C04-49FD-84DF-E32B4302651D}">
      <dsp:nvSpPr>
        <dsp:cNvPr id="0" name=""/>
        <dsp:cNvSpPr/>
      </dsp:nvSpPr>
      <dsp:spPr>
        <a:xfrm>
          <a:off x="747921" y="1236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ADD33F7-4008-4768-B63F-53E75F8A98A1}">
      <dsp:nvSpPr>
        <dsp:cNvPr id="0" name=""/>
        <dsp:cNvSpPr/>
      </dsp:nvSpPr>
      <dsp:spPr>
        <a:xfrm rot="10800000">
          <a:off x="1232354" y="1259315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dane dotyczące zdrowia</a:t>
          </a:r>
          <a:endParaRPr lang="pl-PL" sz="2400" kern="1200" dirty="0"/>
        </a:p>
      </dsp:txBody>
      <dsp:txXfrm rot="10800000">
        <a:off x="1474570" y="1259315"/>
        <a:ext cx="3688780" cy="968865"/>
      </dsp:txXfrm>
    </dsp:sp>
    <dsp:sp modelId="{174463BA-3844-424A-A42C-4D1728CDCCBB}">
      <dsp:nvSpPr>
        <dsp:cNvPr id="0" name=""/>
        <dsp:cNvSpPr/>
      </dsp:nvSpPr>
      <dsp:spPr>
        <a:xfrm>
          <a:off x="747921" y="1259315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5AFE06-01EA-4EA2-8801-327DC5A8AD13}">
      <dsp:nvSpPr>
        <dsp:cNvPr id="0" name=""/>
        <dsp:cNvSpPr/>
      </dsp:nvSpPr>
      <dsp:spPr>
        <a:xfrm rot="10800000">
          <a:off x="1232354" y="2517395"/>
          <a:ext cx="3930996" cy="96886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43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pl-PL" sz="2400" kern="1200" dirty="0">
              <a:latin typeface="Arial Narrow" panose="020B0606020202030204" pitchFamily="34" charset="0"/>
            </a:rPr>
            <a:t>seksualność lub orientacja seksualna</a:t>
          </a:r>
          <a:endParaRPr lang="pl-PL" sz="2400" kern="1200" dirty="0"/>
        </a:p>
      </dsp:txBody>
      <dsp:txXfrm rot="10800000">
        <a:off x="1474570" y="2517395"/>
        <a:ext cx="3688780" cy="968865"/>
      </dsp:txXfrm>
    </dsp:sp>
    <dsp:sp modelId="{F1A27684-FD76-4537-A9B5-D9A7D1AB60EE}">
      <dsp:nvSpPr>
        <dsp:cNvPr id="0" name=""/>
        <dsp:cNvSpPr/>
      </dsp:nvSpPr>
      <dsp:spPr>
        <a:xfrm>
          <a:off x="747921" y="2517395"/>
          <a:ext cx="968865" cy="968865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C9D11-631F-4846-A091-B08ADCA973FE}">
      <dsp:nvSpPr>
        <dsp:cNvPr id="0" name=""/>
        <dsp:cNvSpPr/>
      </dsp:nvSpPr>
      <dsp:spPr>
        <a:xfrm>
          <a:off x="6987" y="272600"/>
          <a:ext cx="3017822" cy="48734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400" kern="1200" dirty="0">
              <a:latin typeface="Arial Narrow" panose="020B0606020202030204" pitchFamily="34" charset="0"/>
            </a:rPr>
            <a:t>Odziedziczone lub nabyte cechy genetyczne, które ujawniają niepowtarzalne informacje o fizjologii lub zdrowiu tej osoby</a:t>
          </a: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None/>
          </a:pP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400" kern="1200" dirty="0">
              <a:latin typeface="Arial Narrow" panose="020B0606020202030204" pitchFamily="34" charset="0"/>
            </a:rPr>
            <a:t>Wynikają w szczególności z analizy próbki biologicznej pochodzącej od tej osoby fizycznej</a:t>
          </a:r>
          <a:endParaRPr lang="pl-PL" sz="2400" kern="1200" dirty="0"/>
        </a:p>
      </dsp:txBody>
      <dsp:txXfrm>
        <a:off x="77698" y="343311"/>
        <a:ext cx="2876400" cy="4802755"/>
      </dsp:txXfrm>
    </dsp:sp>
    <dsp:sp modelId="{6375BC22-F44A-4A9D-B188-CB996AC5F983}">
      <dsp:nvSpPr>
        <dsp:cNvPr id="0" name=""/>
        <dsp:cNvSpPr/>
      </dsp:nvSpPr>
      <dsp:spPr>
        <a:xfrm>
          <a:off x="0" y="4838593"/>
          <a:ext cx="3017822" cy="5800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 Narrow" panose="020B0606020202030204" pitchFamily="34" charset="0"/>
            </a:rPr>
            <a:t>Dane genetyczne</a:t>
          </a:r>
        </a:p>
      </dsp:txBody>
      <dsp:txXfrm>
        <a:off x="0" y="4838593"/>
        <a:ext cx="2125227" cy="580073"/>
      </dsp:txXfrm>
    </dsp:sp>
    <dsp:sp modelId="{78050DBD-20A2-43FC-A2B2-7471D4A655EE}">
      <dsp:nvSpPr>
        <dsp:cNvPr id="0" name=""/>
        <dsp:cNvSpPr/>
      </dsp:nvSpPr>
      <dsp:spPr>
        <a:xfrm>
          <a:off x="2217583" y="3989569"/>
          <a:ext cx="1056237" cy="105623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91BB05-CEED-4946-9B4C-1A83EBEE33BE}">
      <dsp:nvSpPr>
        <dsp:cNvPr id="0" name=""/>
        <dsp:cNvSpPr/>
      </dsp:nvSpPr>
      <dsp:spPr>
        <a:xfrm>
          <a:off x="3574820" y="224751"/>
          <a:ext cx="3017822" cy="48734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0" lvl="1" indent="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kern="1200" dirty="0">
              <a:latin typeface="Arial Narrow" panose="020B0606020202030204" pitchFamily="34" charset="0"/>
            </a:rPr>
            <a:t>Dotyczą cech fizycznych, fizjologicznych lub behawioralnych osoby fizycznej</a:t>
          </a:r>
          <a:endParaRPr lang="pl-PL" sz="2200" kern="1200" dirty="0"/>
        </a:p>
        <a:p>
          <a:pPr marL="0" lvl="1" indent="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endParaRPr lang="pl-PL" sz="2200" kern="1200" dirty="0"/>
        </a:p>
        <a:p>
          <a:pPr marL="0" lvl="1" indent="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kern="1200" dirty="0">
              <a:latin typeface="Arial Narrow" panose="020B0606020202030204" pitchFamily="34" charset="0"/>
            </a:rPr>
            <a:t> Umożliwiają lub potwierdzają jednoznaczną identyfikację tej osoby, takie jak wizerunek twarzy lub dane daktyloskopijne</a:t>
          </a:r>
          <a:endParaRPr lang="pl-PL" sz="2200" kern="1200" dirty="0"/>
        </a:p>
        <a:p>
          <a:pPr marL="0" lvl="1" indent="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endParaRPr lang="pl-PL" sz="2200" kern="1200" dirty="0"/>
        </a:p>
        <a:p>
          <a:pPr marL="0" lvl="1" indent="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SzPct val="100000"/>
            <a:buFont typeface="Arial" panose="020B0604020202020204" pitchFamily="34" charset="0"/>
            <a:buChar char="•"/>
          </a:pPr>
          <a:r>
            <a:rPr lang="pl-PL" sz="2200" kern="1200" dirty="0">
              <a:latin typeface="Arial Narrow" panose="020B0606020202030204" pitchFamily="34" charset="0"/>
            </a:rPr>
            <a:t>Wynikają ze specjalnego przetwarzania technicznego </a:t>
          </a:r>
          <a:endParaRPr lang="pl-PL" sz="2200" kern="1200" dirty="0"/>
        </a:p>
      </dsp:txBody>
      <dsp:txXfrm>
        <a:off x="3645531" y="295462"/>
        <a:ext cx="2876400" cy="4802755"/>
      </dsp:txXfrm>
    </dsp:sp>
    <dsp:sp modelId="{12F8506B-F17B-4F55-A731-C21695C751AC}">
      <dsp:nvSpPr>
        <dsp:cNvPr id="0" name=""/>
        <dsp:cNvSpPr/>
      </dsp:nvSpPr>
      <dsp:spPr>
        <a:xfrm>
          <a:off x="3548172" y="4872090"/>
          <a:ext cx="3017822" cy="5465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 Narrow" panose="020B0606020202030204" pitchFamily="34" charset="0"/>
            </a:rPr>
            <a:t>Dane biometryczne</a:t>
          </a:r>
        </a:p>
      </dsp:txBody>
      <dsp:txXfrm>
        <a:off x="3548172" y="4872090"/>
        <a:ext cx="2125227" cy="546576"/>
      </dsp:txXfrm>
    </dsp:sp>
    <dsp:sp modelId="{EB81CA86-59C3-46C1-BF7F-AE829939AFFF}">
      <dsp:nvSpPr>
        <dsp:cNvPr id="0" name=""/>
        <dsp:cNvSpPr/>
      </dsp:nvSpPr>
      <dsp:spPr>
        <a:xfrm>
          <a:off x="5746094" y="3989569"/>
          <a:ext cx="1056237" cy="10562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B58F98-3548-43F6-AE46-8CF7B2C9A41A}">
      <dsp:nvSpPr>
        <dsp:cNvPr id="0" name=""/>
        <dsp:cNvSpPr/>
      </dsp:nvSpPr>
      <dsp:spPr>
        <a:xfrm>
          <a:off x="7064008" y="272600"/>
          <a:ext cx="3017822" cy="48734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Dane osobowe o zdrowiu fizycznym</a:t>
          </a: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lub</a:t>
          </a: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psychicznym</a:t>
          </a: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osoby fizycznej,</a:t>
          </a:r>
          <a:endParaRPr lang="pl-PL" sz="2400" kern="1200" dirty="0"/>
        </a:p>
        <a:p>
          <a:pPr marL="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400" kern="1200" dirty="0">
              <a:latin typeface="Arial Narrow" panose="020B0606020202030204" pitchFamily="34" charset="0"/>
            </a:rPr>
            <a:t>w tym </a:t>
          </a:r>
          <a:br>
            <a:rPr lang="pl-PL" sz="2400" kern="1200" dirty="0">
              <a:latin typeface="Arial Narrow" panose="020B0606020202030204" pitchFamily="34" charset="0"/>
            </a:rPr>
          </a:br>
          <a:r>
            <a:rPr lang="pl-PL" sz="2400" kern="1200" dirty="0">
              <a:latin typeface="Arial Narrow" panose="020B0606020202030204" pitchFamily="34" charset="0"/>
            </a:rPr>
            <a:t>o korzystaniu z usług opieki zdrowotnej</a:t>
          </a:r>
          <a:endParaRPr lang="pl-PL" sz="2400" kern="1200" dirty="0"/>
        </a:p>
      </dsp:txBody>
      <dsp:txXfrm>
        <a:off x="7134719" y="343311"/>
        <a:ext cx="2876400" cy="4802755"/>
      </dsp:txXfrm>
    </dsp:sp>
    <dsp:sp modelId="{C6850512-78FD-4AD5-85CB-7CDC641AFFD9}">
      <dsp:nvSpPr>
        <dsp:cNvPr id="0" name=""/>
        <dsp:cNvSpPr/>
      </dsp:nvSpPr>
      <dsp:spPr>
        <a:xfrm>
          <a:off x="7086491" y="4913152"/>
          <a:ext cx="3017822" cy="5055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 Narrow" panose="020B0606020202030204" pitchFamily="34" charset="0"/>
            </a:rPr>
            <a:t>Dane dotyczące zdrowia</a:t>
          </a:r>
        </a:p>
      </dsp:txBody>
      <dsp:txXfrm>
        <a:off x="7086491" y="4913152"/>
        <a:ext cx="2125227" cy="505514"/>
      </dsp:txXfrm>
    </dsp:sp>
    <dsp:sp modelId="{956FDE02-EE1A-4884-8AE5-7ED6603DE02D}">
      <dsp:nvSpPr>
        <dsp:cNvPr id="0" name=""/>
        <dsp:cNvSpPr/>
      </dsp:nvSpPr>
      <dsp:spPr>
        <a:xfrm>
          <a:off x="9274604" y="3989569"/>
          <a:ext cx="1056237" cy="105623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#5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#6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#7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#8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#9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#10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#1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bList2#5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bList2#6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bList2#7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#4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5A718D-5912-4A4E-8638-2F8B2177DF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r>
              <a:rPr lang="pl-PL"/>
              <a:t>Ochrona danych osobowych w świetle ODO oraz RODO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4CDB616-5934-4A5B-A40E-BEB325C18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r>
              <a:rPr lang="pl-PL"/>
              <a:t>23.11.2017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6D17E0A-C521-449D-A053-B678FAFCA2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r>
              <a:rPr lang="pl-PL"/>
              <a:t>Autor: Grażyna Kawczyńska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741C2CD-2FE8-4A6C-A679-0EEAF02355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131F6A6-2FB7-402B-AC26-EA215D24B6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80643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r>
              <a:rPr lang="pl-PL"/>
              <a:t>Ochrona danych osobowych w świetle ODO oraz RODO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r>
              <a:rPr lang="pl-PL"/>
              <a:t>23.11.2017</a:t>
            </a:r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r>
              <a:rPr lang="pl-PL"/>
              <a:t>Autor: Grażyna Kawczyńska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4B4C68FC-7E39-43B4-B015-46557C4052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5898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7"/>
          <p:cNvSpPr txBox="1"/>
          <p:nvPr/>
        </p:nvSpPr>
        <p:spPr>
          <a:xfrm>
            <a:off x="3850230" y="942874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057" tIns="48906" rIns="94057" bIns="48906" anchor="b" anchorCtr="0" compatLnSpc="1">
            <a:noAutofit/>
          </a:bodyPr>
          <a:lstStyle/>
          <a:p>
            <a:pPr algn="r" defTabSz="9555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491A54-5F41-453F-A1FF-D0231427CCA3}" type="slidenum">
              <a:rPr/>
              <a:pPr algn="r" defTabSz="9555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pl-PL" sz="1300" dirty="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768" y="4777194"/>
            <a:ext cx="5438140" cy="281157"/>
          </a:xfrm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8D9BC5-D739-4787-8521-35E8B62B67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997C59-BB76-430D-8E79-28F4968E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agłówka 6">
            <a:extLst>
              <a:ext uri="{FF2B5EF4-FFF2-40B4-BE49-F238E27FC236}">
                <a16:creationId xmlns:a16="http://schemas.microsoft.com/office/drawing/2014/main" id="{B07A63BF-C727-4AD9-BDC3-1AAA0F3B9027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</p:spTree>
    <p:extLst>
      <p:ext uri="{BB962C8B-B14F-4D97-AF65-F5344CB8AC3E}">
        <p14:creationId xmlns:p14="http://schemas.microsoft.com/office/powerpoint/2010/main" val="335893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4C68FC-7E39-43B4-B015-46557C4052DE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99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4C68FC-7E39-43B4-B015-46557C4052DE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84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4C68FC-7E39-43B4-B015-46557C4052DE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269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7"/>
          <p:cNvSpPr txBox="1"/>
          <p:nvPr/>
        </p:nvSpPr>
        <p:spPr>
          <a:xfrm>
            <a:off x="3850230" y="942874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057" tIns="48906" rIns="94057" bIns="48906" anchor="b" anchorCtr="0" compatLnSpc="1">
            <a:noAutofit/>
          </a:bodyPr>
          <a:lstStyle/>
          <a:p>
            <a:pPr algn="r" defTabSz="9555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729832-AE63-4CA7-9D40-72E1C0BB1E66}" type="slidenum">
              <a:rPr/>
              <a:pPr algn="r" defTabSz="9555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pl-PL" sz="1300" dirty="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768" y="4777194"/>
            <a:ext cx="5438140" cy="281157"/>
          </a:xfrm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F35B4B-B1B3-4784-81BE-983885EE40A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569273A-5EBF-44F6-BE42-3BA1E7AA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agłówka 6">
            <a:extLst>
              <a:ext uri="{FF2B5EF4-FFF2-40B4-BE49-F238E27FC236}">
                <a16:creationId xmlns:a16="http://schemas.microsoft.com/office/drawing/2014/main" id="{7A7B10F6-B688-4EDA-83F4-258DF520D594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</p:spTree>
    <p:extLst>
      <p:ext uri="{BB962C8B-B14F-4D97-AF65-F5344CB8AC3E}">
        <p14:creationId xmlns:p14="http://schemas.microsoft.com/office/powerpoint/2010/main" val="1013702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4C68FC-7E39-43B4-B015-46557C4052DE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47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7"/>
          <p:cNvSpPr txBox="1"/>
          <p:nvPr/>
        </p:nvSpPr>
        <p:spPr>
          <a:xfrm>
            <a:off x="3850230" y="942874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057" tIns="48906" rIns="94057" bIns="48906" anchor="b" anchorCtr="0" compatLnSpc="1">
            <a:noAutofit/>
          </a:bodyPr>
          <a:lstStyle/>
          <a:p>
            <a:pPr algn="r" defTabSz="9555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4C3EC9-B550-45A2-92B4-369C05018BD8}" type="slidenum">
              <a:rPr/>
              <a:pPr algn="r" defTabSz="9555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33</a:t>
            </a:fld>
            <a:endParaRPr lang="pl-PL" sz="1300" dirty="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182563" y="835025"/>
            <a:ext cx="7402513" cy="41640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03315" y="5278708"/>
            <a:ext cx="5630116" cy="4998101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E2A1DE-60C6-4D8C-9C7F-4CEE15F528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23.11.2017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5B5476-AF2C-4F0D-BDB6-00E405C5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Grażyna Kawczyńska</a:t>
            </a:r>
          </a:p>
        </p:txBody>
      </p:sp>
      <p:sp>
        <p:nvSpPr>
          <p:cNvPr id="7" name="Symbol zastępczy nagłówka 6">
            <a:extLst>
              <a:ext uri="{FF2B5EF4-FFF2-40B4-BE49-F238E27FC236}">
                <a16:creationId xmlns:a16="http://schemas.microsoft.com/office/drawing/2014/main" id="{262FD2F2-9050-4ECA-AFC3-0D77CB91E19A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Ochrona danych osobowych w świetle ODO oraz RODO</a:t>
            </a:r>
          </a:p>
        </p:txBody>
      </p:sp>
    </p:spTree>
    <p:extLst>
      <p:ext uri="{BB962C8B-B14F-4D97-AF65-F5344CB8AC3E}">
        <p14:creationId xmlns:p14="http://schemas.microsoft.com/office/powerpoint/2010/main" val="60017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980B50-9DD9-4542-990B-B8A5101E2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FDC575-637F-48A7-9B36-2ADDB9BF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F43B49-8168-47B5-B3B6-CE08D726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DE0276-A974-49B7-9F2E-4EDCEB6E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5382D2-9AF1-4D88-83C4-31708634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89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E68ED-7939-4118-8364-491D880E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21C714-ED03-483C-9FAC-8DEA9751E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0BBCD5-F5F2-4638-B088-AEEFCEE9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3967F9-555C-4187-BBCA-30E5C3C0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4BDBF4-C456-48B8-BBC5-A15C59A3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2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275417-8BBB-4E23-8CAA-3E46557FD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4E8930-1B68-431D-8550-C15B686BB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872AA0-48F7-403F-B841-0680ED54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874111-2A8C-44F5-AC97-EDD01A33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E8846D-E5BF-443D-ABCC-2791AF0F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818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prawo 4"/>
          <p:cNvSpPr/>
          <p:nvPr userDrawn="1"/>
        </p:nvSpPr>
        <p:spPr>
          <a:xfrm>
            <a:off x="1115615" y="74852"/>
            <a:ext cx="10959153" cy="692672"/>
          </a:xfrm>
          <a:prstGeom prst="rightArrowCallout">
            <a:avLst>
              <a:gd name="adj1" fmla="val 40787"/>
              <a:gd name="adj2" fmla="val 33880"/>
              <a:gd name="adj3" fmla="val 56588"/>
              <a:gd name="adj4" fmla="val 94633"/>
            </a:avLst>
          </a:prstGeom>
          <a:solidFill>
            <a:srgbClr val="315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115616" y="74852"/>
            <a:ext cx="10337830" cy="6926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Objaśnienie ze strzałką w prawo 6"/>
          <p:cNvSpPr/>
          <p:nvPr userDrawn="1"/>
        </p:nvSpPr>
        <p:spPr>
          <a:xfrm rot="10800000">
            <a:off x="251520" y="6453336"/>
            <a:ext cx="11823248" cy="288032"/>
          </a:xfrm>
          <a:prstGeom prst="rightArrowCallout">
            <a:avLst>
              <a:gd name="adj1" fmla="val 40787"/>
              <a:gd name="adj2" fmla="val 33880"/>
              <a:gd name="adj3" fmla="val 50852"/>
              <a:gd name="adj4" fmla="val 97066"/>
            </a:avLst>
          </a:prstGeom>
          <a:solidFill>
            <a:srgbClr val="315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ymbol zastępczy stopki 4"/>
          <p:cNvSpPr txBox="1">
            <a:spLocks/>
          </p:cNvSpPr>
          <p:nvPr userDrawn="1"/>
        </p:nvSpPr>
        <p:spPr>
          <a:xfrm>
            <a:off x="611559" y="6453336"/>
            <a:ext cx="10806717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©  OFABI  				                 Szkolenie z ochrony danych osobowych                                                                       </a:t>
            </a:r>
          </a:p>
        </p:txBody>
      </p:sp>
      <p:sp>
        <p:nvSpPr>
          <p:cNvPr id="9" name="Symbol zastępczy numeru slajdu 5"/>
          <p:cNvSpPr txBox="1">
            <a:spLocks/>
          </p:cNvSpPr>
          <p:nvPr userDrawn="1"/>
        </p:nvSpPr>
        <p:spPr>
          <a:xfrm>
            <a:off x="11525199" y="6438061"/>
            <a:ext cx="5144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0A5D7-48E1-4850-B3B0-9845C9BE176D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772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980B50-9DD9-4542-990B-B8A5101E2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FDC575-637F-48A7-9B36-2ADDB9BF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F43B49-8168-47B5-B3B6-CE08D726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DE0276-A974-49B7-9F2E-4EDCEB6E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5382D2-9AF1-4D88-83C4-31708634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5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FE91AC-D1B4-4197-8CB0-B4290562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208B1E-C846-4B34-92C2-2A4D93DC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49DB25-FAEC-4E89-BDCF-5767D6AE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F0058C-8CE4-4B10-A7AA-54E61543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FAB62E-16C1-439E-B200-ACC94BD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08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AAC8C5-62D5-40A3-B67F-B811E2F5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6D3685A-8AFA-433A-A1E9-DD8DD0014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074488-E7A4-46D9-9CEF-EAAE0502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EAA295-314D-452C-B511-ED00312D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507CB6-E0D0-4AEE-BF6D-9AA8C0F4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2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4079D-598E-406E-8EFC-AC096BB2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5CFF0E-E968-4603-8575-AF62C65B2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409D337-AF3F-470F-AFE6-7D4FE0DA0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D88A52-8C34-4067-94DD-C86BA58C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C3897AD-07C6-4BE4-B7F6-90A25394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E7846A-5504-4660-8298-A0FC78F7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32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6E669-5F90-4FBE-8465-B23EB59D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2B3CAD-501F-46C3-B162-93E7EEA15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4DC0FB-FA4B-4D5D-BDCA-89C0728C0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BEA28C8-9028-4CB9-9705-81B45BEA8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A66750E-13E6-4CD3-8E84-1B7CC85E6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8098EAB-458C-4B99-B6AB-E320B284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CDFC67B-87A9-4B47-83F0-4484A736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EEE29E3-0CF7-4904-AEA8-D84F2654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86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B5B847-6D8D-413C-B8D1-49BDAC13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E38563-11CA-4EF4-BBF8-3B923B63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6FA1778-692F-42B9-B580-956AC003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529257-2ABE-437E-A8F8-1076D8C2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98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F5ED470-206A-4932-B2B4-17CBF6CA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112F093-9D5B-4EB5-B95D-9B1FC5B5B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DA1B3C-9F5C-4588-AFA4-FD11DA56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47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DCA2A0-9A7E-4745-BCCF-BD0726CE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E71D12-6E8D-4C6E-ABCB-D367E248A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D0AB78-4427-4CBE-BCD1-5D8A4A1F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509D93-F353-4480-91DF-97AC0B7C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C1C2335-4D37-47DC-8F84-D18FF200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A83DDB-8B41-4764-92D1-F1CD0AB8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86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BA6F0-01AC-4060-A4E7-09E48688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E95C39D-8021-44CD-A3C2-488FDB6DC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30B19B-C10B-4E72-B805-203EAEBAC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CBBF6C-0667-4241-9157-7314826A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946386-02F6-4FC8-AE04-02C268D5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80F232-0683-44BC-B0CB-C7AA9F08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5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8F8903-33FA-41A4-B7F3-B1FBC79B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36DCC3-8BA3-4B41-9D1F-A376E3ED6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864AFB-00F4-4F41-AB27-D5ADFAD53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B531C-545A-4C0A-84C4-782E7DB83ADB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F571AE-1E6A-4B86-A2B4-4272420D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F9544D-7075-4EE7-AE2A-9BA3BD021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A44A-ADB8-4EBE-843F-5B03DBFAAF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60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8F8903-33FA-41A4-B7F3-B1FBC79B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36DCC3-8BA3-4B41-9D1F-A376E3ED6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864AFB-00F4-4F41-AB27-D5ADFAD53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B531C-545A-4C0A-84C4-782E7DB83ADB}" type="datetimeFigureOut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F571AE-1E6A-4B86-A2B4-4272420D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F9544D-7075-4EE7-AE2A-9BA3BD021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5BA44A-ADB8-4EBE-843F-5B03DBFAAF9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11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25.xml"/><Relationship Id="rId7" Type="http://schemas.openxmlformats.org/officeDocument/2006/relationships/image" Target="../media/image11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10" Type="http://schemas.openxmlformats.org/officeDocument/2006/relationships/image" Target="../media/image14.svg"/><Relationship Id="rId4" Type="http://schemas.openxmlformats.org/officeDocument/2006/relationships/diagramQuickStyle" Target="../diagrams/quickStyle25.xml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5" Type="http://schemas.openxmlformats.org/officeDocument/2006/relationships/diagramQuickStyle" Target="../diagrams/quickStyle26.xml"/><Relationship Id="rId10" Type="http://schemas.openxmlformats.org/officeDocument/2006/relationships/diagramQuickStyle" Target="../diagrams/quickStyle27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28.xml"/><Relationship Id="rId7" Type="http://schemas.openxmlformats.org/officeDocument/2006/relationships/image" Target="../media/image15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image" Target="../media/image4.svg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image" Target="../media/image3.png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9.xml"/><Relationship Id="rId7" Type="http://schemas.openxmlformats.org/officeDocument/2006/relationships/image" Target="../media/image7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image" Target="../media/image10.sv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24000" y="562708"/>
            <a:ext cx="9144000" cy="4184783"/>
          </a:xfrm>
          <a:ln>
            <a:solidFill>
              <a:schemeClr val="accent1"/>
            </a:solidFill>
          </a:ln>
        </p:spPr>
        <p:txBody>
          <a:bodyPr anchorCtr="1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Ochrona danych osobowych w świetle Rozporządzenia Parlamentu Europejskiego i Rady (UE) 2016/679 z dnia 27 kwietnia 2016 r. w sprawie ochrony osób fizycznych w związku z przetwarzaniem danych osobowych i w sprawie swobodnego przepływu takich danych oraz uchylenia dyrektywy 95/46/WE (ogólne rozporządzenie o ochronie danych) (RODO) w organizacjach turystycznych</a:t>
            </a:r>
            <a:endParaRPr lang="pl-PL" sz="3200" b="1" dirty="0">
              <a:solidFill>
                <a:schemeClr val="accent1"/>
              </a:solidFill>
              <a:effectLst>
                <a:outerShdw dist="17962" dir="2700000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4800" b="1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 b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 Narrow" panose="020B0606020202030204" pitchFamily="34" charset="0"/>
              </a:rPr>
              <a:t>Szkolenie 28 marca 2018 roku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1999" algn="l"/>
                <a:tab pos="5486399" algn="l"/>
                <a:tab pos="6400799" algn="l"/>
                <a:tab pos="7315199" algn="l"/>
                <a:tab pos="8229600" algn="l"/>
                <a:tab pos="9144000" algn="l"/>
                <a:tab pos="10058400" algn="l"/>
              </a:tabLst>
            </a:pPr>
            <a:endParaRPr lang="pl-PL" sz="2800" b="1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 b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 Narrow" panose="020B0606020202030204" pitchFamily="34" charset="0"/>
              </a:rPr>
              <a:t>Prowadzący: Grażyna Kawczyńska</a:t>
            </a:r>
          </a:p>
          <a:p>
            <a:pPr marL="0"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 b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 Narrow" panose="020B0606020202030204" pitchFamily="34" charset="0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3896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2595F-C437-453B-8442-6EDD9C8F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Przetwarzanie danych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663D384-F586-4BF0-B690-ED0ACC677E5E}"/>
              </a:ext>
            </a:extLst>
          </p:cNvPr>
          <p:cNvSpPr txBox="1"/>
          <p:nvPr/>
        </p:nvSpPr>
        <p:spPr>
          <a:xfrm>
            <a:off x="1115616" y="871370"/>
            <a:ext cx="10337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Operacja lub zestaw operacji wykonywanych</a:t>
            </a:r>
          </a:p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na danych osobowych lub zestawach danych osobowych</a:t>
            </a:r>
          </a:p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w sposób zautomatyzowany lub niezautomatyzowany, takie jak: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3AA6BD2-F976-4099-B879-B5380FA3C992}"/>
              </a:ext>
            </a:extLst>
          </p:cNvPr>
          <p:cNvSpPr txBox="1"/>
          <p:nvPr/>
        </p:nvSpPr>
        <p:spPr>
          <a:xfrm>
            <a:off x="1115616" y="2441030"/>
            <a:ext cx="10337830" cy="397031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Zbieranie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Utrwalanie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Organizowanie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Porządkowanie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Przechowywanie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Adaptowanie lub modyfikowanie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Pobieranie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Przeglądanie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800" dirty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Wykorzystywanie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Ujawnianie poprzez przesłanie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Rozpowszechnianie lub innego rodzaju udostępnianie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Dopasowywanie lub łączenie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Ograniczanie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Usuwanie lub niszczenie</a:t>
            </a:r>
          </a:p>
        </p:txBody>
      </p:sp>
    </p:spTree>
    <p:extLst>
      <p:ext uri="{BB962C8B-B14F-4D97-AF65-F5344CB8AC3E}">
        <p14:creationId xmlns:p14="http://schemas.microsoft.com/office/powerpoint/2010/main" val="3557899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B9E94-F808-4845-A24E-AE0C6D610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Zasady przetwarzania danych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5C3EB0-D3F5-4D14-8024-B77D0A343C15}"/>
              </a:ext>
            </a:extLst>
          </p:cNvPr>
          <p:cNvGraphicFramePr/>
          <p:nvPr>
            <p:extLst/>
          </p:nvPr>
        </p:nvGraphicFramePr>
        <p:xfrm>
          <a:off x="1115616" y="860612"/>
          <a:ext cx="10337830" cy="535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99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1B498C-E8D3-4A03-B893-2C16F67F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Zgoda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17EA2F-A4AB-44E0-B44A-92EFB59A2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693542"/>
              </p:ext>
            </p:extLst>
          </p:nvPr>
        </p:nvGraphicFramePr>
        <p:xfrm>
          <a:off x="2032000" y="8142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18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Legalne podstawy przetwarzania danych zwykłych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5" y="998757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6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Legalne podstawy przetwarzania szczególnych kategorii cz. 1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5" y="989704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67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Legalne podstawy przetwarzania szczególnych kategorii cz. 2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5" y="989704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4995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2595F-C437-453B-8442-6EDD9C8F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Umowa z osobą fizyczną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663D384-F586-4BF0-B690-ED0ACC677E5E}"/>
              </a:ext>
            </a:extLst>
          </p:cNvPr>
          <p:cNvSpPr txBox="1"/>
          <p:nvPr/>
        </p:nvSpPr>
        <p:spPr>
          <a:xfrm>
            <a:off x="1115616" y="1903757"/>
            <a:ext cx="10337830" cy="584775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latin typeface="Arial Narrow" panose="020B0606020202030204" pitchFamily="34" charset="0"/>
              </a:rPr>
              <a:t>Legalna podstawa przetwarzania danych zwykłych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9A86F98-FC18-417A-9405-E2D61FE9B0A3}"/>
              </a:ext>
            </a:extLst>
          </p:cNvPr>
          <p:cNvSpPr txBox="1"/>
          <p:nvPr/>
        </p:nvSpPr>
        <p:spPr>
          <a:xfrm>
            <a:off x="1115616" y="3136612"/>
            <a:ext cx="10337830" cy="584775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latin typeface="Arial Narrow" panose="020B0606020202030204" pitchFamily="34" charset="0"/>
              </a:rPr>
              <a:t>Obowiązek informacyjny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F18671D-F1A6-46E6-AD44-7D4664EAE55A}"/>
              </a:ext>
            </a:extLst>
          </p:cNvPr>
          <p:cNvSpPr txBox="1"/>
          <p:nvPr/>
        </p:nvSpPr>
        <p:spPr>
          <a:xfrm>
            <a:off x="1115616" y="4439386"/>
            <a:ext cx="10337830" cy="107721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latin typeface="Arial Narrow" panose="020B0606020202030204" pitchFamily="34" charset="0"/>
              </a:rPr>
              <a:t>Nie jest podstawą przetwarzania szczególnych kategorii danych</a:t>
            </a:r>
          </a:p>
        </p:txBody>
      </p:sp>
    </p:spTree>
    <p:extLst>
      <p:ext uri="{BB962C8B-B14F-4D97-AF65-F5344CB8AC3E}">
        <p14:creationId xmlns:p14="http://schemas.microsoft.com/office/powerpoint/2010/main" val="1869064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2D288-218C-43C4-8A09-2AA1A2FE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Obowiązek informacyjny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CFA8C11-BAD5-4AF7-8FED-F34A17CE5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52110"/>
              </p:ext>
            </p:extLst>
          </p:nvPr>
        </p:nvGraphicFramePr>
        <p:xfrm>
          <a:off x="1115616" y="922800"/>
          <a:ext cx="4955396" cy="537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BFF4429-4EBF-4E10-BF85-41A611FD4F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158144"/>
              </p:ext>
            </p:extLst>
          </p:nvPr>
        </p:nvGraphicFramePr>
        <p:xfrm>
          <a:off x="6498050" y="922799"/>
          <a:ext cx="4955396" cy="537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59058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7241C07-9F16-45BD-933A-DC1F9BDF7E67}"/>
              </a:ext>
            </a:extLst>
          </p:cNvPr>
          <p:cNvSpPr txBox="1">
            <a:spLocks/>
          </p:cNvSpPr>
          <p:nvPr/>
        </p:nvSpPr>
        <p:spPr>
          <a:xfrm>
            <a:off x="674255" y="93548"/>
            <a:ext cx="10843490" cy="6394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36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algn="ctr"/>
            <a:r>
              <a:rPr lang="pl-PL" sz="3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Profilowanie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0A09517-1E55-4EFA-8113-0DAD62DD2E3C}"/>
              </a:ext>
            </a:extLst>
          </p:cNvPr>
          <p:cNvSpPr/>
          <p:nvPr/>
        </p:nvSpPr>
        <p:spPr>
          <a:xfrm>
            <a:off x="1102179" y="1258562"/>
            <a:ext cx="10327821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>
            <a:spAutoFit/>
          </a:bodyPr>
          <a:lstStyle/>
          <a:p>
            <a:pPr algn="ctr"/>
            <a:endParaRPr lang="pl-PL" sz="3200" dirty="0">
              <a:latin typeface="Arial Narrow" panose="020B0606020202030204" pitchFamily="34" charset="0"/>
            </a:endParaRP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Dowolna forma zautomatyzowanego przetwarzania</a:t>
            </a: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danych osobowych, które polega na wykorzystaniu</a:t>
            </a: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danych osobowych do oceny niektórych czynników osobowych osoby fizycznej, w szczególności do analizy lub prognozy aspektów dotyczących efektów pracy tej osoby fizycznej, jej sytuacji ekonomicznej, zdrowia, osobistych preferencji, zainteresowań, wiarygodności, zachowania, lokalizacji lub przemieszczania się</a:t>
            </a:r>
          </a:p>
          <a:p>
            <a:pPr algn="ctr"/>
            <a:endParaRPr lang="pl-PL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75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1135C-1049-4DD9-A8BF-95A7CF7A0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Administrator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77AAC9A-BF73-48A7-B7E1-709176C015C8}"/>
              </a:ext>
            </a:extLst>
          </p:cNvPr>
          <p:cNvSpPr/>
          <p:nvPr/>
        </p:nvSpPr>
        <p:spPr>
          <a:xfrm>
            <a:off x="1115615" y="989705"/>
            <a:ext cx="10337829" cy="50783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600" dirty="0">
              <a:latin typeface="Arial Narrow" panose="020B0606020202030204" pitchFamily="34" charset="0"/>
              <a:cs typeface="Arial" pitchFamily="34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dirty="0">
                <a:latin typeface="Arial Narrow" panose="020B0606020202030204" pitchFamily="34" charset="0"/>
                <a:cs typeface="Arial" pitchFamily="34"/>
              </a:rPr>
              <a:t>Osoba fizyczna lub prawna,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dirty="0">
                <a:latin typeface="Arial Narrow" panose="020B0606020202030204" pitchFamily="34" charset="0"/>
                <a:cs typeface="Arial" pitchFamily="34"/>
              </a:rPr>
              <a:t>organ publiczny,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dirty="0">
                <a:latin typeface="Arial Narrow" panose="020B0606020202030204" pitchFamily="34" charset="0"/>
                <a:cs typeface="Arial" pitchFamily="34"/>
              </a:rPr>
              <a:t>jednostka lub inny podmiot,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600" dirty="0">
              <a:latin typeface="Arial Narrow" panose="020B0606020202030204" pitchFamily="34" charset="0"/>
              <a:cs typeface="Arial" pitchFamily="34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dirty="0">
                <a:latin typeface="Arial Narrow" panose="020B0606020202030204" pitchFamily="34" charset="0"/>
                <a:cs typeface="Arial" pitchFamily="34"/>
              </a:rPr>
              <a:t>który samodzielnie lub wspólnie ustala cele </a:t>
            </a:r>
            <a:br>
              <a:rPr lang="pl-PL" sz="3600" dirty="0">
                <a:latin typeface="Arial Narrow" panose="020B0606020202030204" pitchFamily="34" charset="0"/>
                <a:cs typeface="Arial" pitchFamily="34"/>
              </a:rPr>
            </a:br>
            <a:r>
              <a:rPr lang="pl-PL" sz="3600" dirty="0">
                <a:latin typeface="Arial Narrow" panose="020B0606020202030204" pitchFamily="34" charset="0"/>
                <a:cs typeface="Arial" pitchFamily="34"/>
              </a:rPr>
              <a:t>i sposoby przetwarzania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600" dirty="0">
              <a:latin typeface="Arial Narrow" panose="020B0606020202030204" pitchFamily="34" charset="0"/>
              <a:cs typeface="Arial" pitchFamily="34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600" dirty="0">
              <a:latin typeface="Arial Narrow" panose="020B0606020202030204" pitchFamily="34" charset="0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2417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E828DD-CECC-4BBE-9088-E75D9C34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Przepisy prawa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F95D7AD-91FC-44CE-BD2F-EE40787E7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0374703"/>
              </p:ext>
            </p:extLst>
          </p:nvPr>
        </p:nvGraphicFramePr>
        <p:xfrm>
          <a:off x="1115616" y="969818"/>
          <a:ext cx="10337830" cy="541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102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 administratora cz. 1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095455"/>
              </p:ext>
            </p:extLst>
          </p:nvPr>
        </p:nvGraphicFramePr>
        <p:xfrm>
          <a:off x="1115616" y="963170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716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 administratora cz. 2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2367"/>
              </p:ext>
            </p:extLst>
          </p:nvPr>
        </p:nvGraphicFramePr>
        <p:xfrm>
          <a:off x="1115616" y="963170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586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 administratora cz. 3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6" y="963170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185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 administratora cz. 4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6" y="963170"/>
          <a:ext cx="10337830" cy="493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38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7241C07-9F16-45BD-933A-DC1F9BDF7E67}"/>
              </a:ext>
            </a:extLst>
          </p:cNvPr>
          <p:cNvSpPr txBox="1">
            <a:spLocks/>
          </p:cNvSpPr>
          <p:nvPr/>
        </p:nvSpPr>
        <p:spPr>
          <a:xfrm>
            <a:off x="674255" y="108342"/>
            <a:ext cx="10843490" cy="6394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36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Podmiot przetwarzający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0A09517-1E55-4EFA-8113-0DAD62DD2E3C}"/>
              </a:ext>
            </a:extLst>
          </p:cNvPr>
          <p:cNvSpPr/>
          <p:nvPr/>
        </p:nvSpPr>
        <p:spPr>
          <a:xfrm>
            <a:off x="1151066" y="1355464"/>
            <a:ext cx="1036667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>
            <a:spAutoFit/>
          </a:bodyPr>
          <a:lstStyle/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Osoba fizyczna lub prawna,</a:t>
            </a:r>
          </a:p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organ publiczny, jednostka lub inny podmiot, który przetwarza</a:t>
            </a:r>
          </a:p>
          <a:p>
            <a:pPr algn="ctr"/>
            <a:r>
              <a:rPr lang="pl-PL" sz="3200" b="1" dirty="0">
                <a:latin typeface="Arial Narrow" panose="020B0606020202030204" pitchFamily="34" charset="0"/>
              </a:rPr>
              <a:t>dane osobowe w imieniu administratora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C7C6CAA-E678-4D79-B64D-F1CF6DCF8E94}"/>
              </a:ext>
            </a:extLst>
          </p:cNvPr>
          <p:cNvSpPr/>
          <p:nvPr/>
        </p:nvSpPr>
        <p:spPr>
          <a:xfrm>
            <a:off x="1151067" y="3754420"/>
            <a:ext cx="10366677" cy="2246769"/>
          </a:xfrm>
          <a:prstGeom prst="rect">
            <a:avLst/>
          </a:prstGeom>
          <a:solidFill>
            <a:schemeClr val="bg1"/>
          </a:solidFill>
          <a:ln cap="flat">
            <a:solidFill>
              <a:schemeClr val="accent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dirty="0">
                <a:latin typeface="Arial Narrow" panose="020B0606020202030204" pitchFamily="34" charset="0"/>
              </a:rPr>
              <a:t>Jeżeli przetwarzanie ma być dokonywane w imieniu administratora, korzysta on wyłącznie z usług takich podmiotów przetwarzających, które zapewniają wystarczające gwarancje wdrożenia odpowiednich środków technicznych i organizacyjnych, by przetwarzanie spełniało wymogi RODO i chroniło prawa osób, których dane dotyczą</a:t>
            </a:r>
            <a:endParaRPr lang="pl-PL" sz="2800" dirty="0">
              <a:latin typeface="Arial Narrow" panose="020B0606020202030204" pitchFamily="34" charset="0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3567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2E6F1-F0D3-4FE4-840E-33E0450A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Podmiot przetwarzający - </a:t>
            </a:r>
            <a:r>
              <a:rPr lang="pl-PL" dirty="0" err="1"/>
              <a:t>podpowierzanie</a:t>
            </a:r>
            <a:endParaRPr lang="pl-PL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6E758253-F910-4F9E-A2C3-26B08D004E99}"/>
              </a:ext>
            </a:extLst>
          </p:cNvPr>
          <p:cNvGraphicFramePr/>
          <p:nvPr>
            <p:extLst/>
          </p:nvPr>
        </p:nvGraphicFramePr>
        <p:xfrm>
          <a:off x="1115615" y="1272618"/>
          <a:ext cx="10337830" cy="4648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330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A1F554-832A-4B96-B7F4-45C6D21F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Nadzór nad przetwarzaniem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0C8945-478B-4F83-959B-A69FCB421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995948"/>
              </p:ext>
            </p:extLst>
          </p:nvPr>
        </p:nvGraphicFramePr>
        <p:xfrm>
          <a:off x="1115616" y="886691"/>
          <a:ext cx="10337830" cy="525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450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7241C07-9F16-45BD-933A-DC1F9BDF7E67}"/>
              </a:ext>
            </a:extLst>
          </p:cNvPr>
          <p:cNvSpPr txBox="1">
            <a:spLocks/>
          </p:cNvSpPr>
          <p:nvPr/>
        </p:nvSpPr>
        <p:spPr>
          <a:xfrm>
            <a:off x="674255" y="108342"/>
            <a:ext cx="10843490" cy="6394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36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Inspektor ochrony danych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0A09517-1E55-4EFA-8113-0DAD62DD2E3C}"/>
              </a:ext>
            </a:extLst>
          </p:cNvPr>
          <p:cNvSpPr/>
          <p:nvPr/>
        </p:nvSpPr>
        <p:spPr>
          <a:xfrm>
            <a:off x="1151068" y="932677"/>
            <a:ext cx="10366677" cy="526297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przetwarzania dokonują organ lub podmiot publiczny, z wyjątkiem</a:t>
            </a:r>
          </a:p>
          <a:p>
            <a:r>
              <a:rPr lang="pl-PL" sz="2800" dirty="0">
                <a:latin typeface="Arial Narrow" panose="020B0606020202030204" pitchFamily="34" charset="0"/>
              </a:rPr>
              <a:t>      sądów w zakresie sprawowania przez nie wymiaru sprawiedliwości</a:t>
            </a:r>
          </a:p>
          <a:p>
            <a:endParaRPr lang="pl-PL" sz="2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główna działalność polega na operacjach przetwarzania, które ze względu na swój charakter, zakres lub cele wymagają regularnego i systematycznego monitorowania osób, których dane dotyczą, na dużą skalę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Arial Narrow" panose="020B0606020202030204" pitchFamily="34" charset="0"/>
              </a:rPr>
              <a:t>główna działalność administratora lub podmiotu przetwarzającego</a:t>
            </a:r>
          </a:p>
          <a:p>
            <a:r>
              <a:rPr lang="pl-PL" sz="2800" dirty="0">
                <a:latin typeface="Arial Narrow" panose="020B0606020202030204" pitchFamily="34" charset="0"/>
              </a:rPr>
              <a:t>     polega na przetwarzaniu na dużą skalę szczególnych kategorii</a:t>
            </a:r>
          </a:p>
          <a:p>
            <a:r>
              <a:rPr lang="pl-PL" sz="2800" dirty="0">
                <a:latin typeface="Arial Narrow" panose="020B0606020202030204" pitchFamily="34" charset="0"/>
              </a:rPr>
              <a:t>     danych osobowych oraz danych osobowych dotyczących wyroków </a:t>
            </a:r>
          </a:p>
          <a:p>
            <a:r>
              <a:rPr lang="pl-PL" sz="2800" dirty="0">
                <a:latin typeface="Arial Narrow" panose="020B0606020202030204" pitchFamily="34" charset="0"/>
              </a:rPr>
              <a:t>     skazujących i naruszeń prawa</a:t>
            </a:r>
          </a:p>
        </p:txBody>
      </p:sp>
    </p:spTree>
    <p:extLst>
      <p:ext uri="{BB962C8B-B14F-4D97-AF65-F5344CB8AC3E}">
        <p14:creationId xmlns:p14="http://schemas.microsoft.com/office/powerpoint/2010/main" val="474702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B9E94-F808-4845-A24E-AE0C6D610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Naruszenie ochrony danych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5C3EB0-D3F5-4D14-8024-B77D0A343C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3913198"/>
              </p:ext>
            </p:extLst>
          </p:nvPr>
        </p:nvGraphicFramePr>
        <p:xfrm>
          <a:off x="3325446" y="7971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6AD5DD6-907F-4DBF-A40D-9CFFA1DD9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770632"/>
              </p:ext>
            </p:extLst>
          </p:nvPr>
        </p:nvGraphicFramePr>
        <p:xfrm>
          <a:off x="909053" y="840511"/>
          <a:ext cx="27806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04173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149C43-07D7-4DBD-AABF-B34D0C42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Powiadamianie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2A3C1ED-F6B1-47BD-8BA7-810A383905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1719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a 4" descr="Kamera internetowa">
            <a:extLst>
              <a:ext uri="{FF2B5EF4-FFF2-40B4-BE49-F238E27FC236}">
                <a16:creationId xmlns:a16="http://schemas.microsoft.com/office/drawing/2014/main" id="{41001D46-6E8E-4C4E-97E3-0CECB02203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2555" y="4869426"/>
            <a:ext cx="914400" cy="914400"/>
          </a:xfrm>
          <a:prstGeom prst="rect">
            <a:avLst/>
          </a:prstGeom>
        </p:spPr>
      </p:pic>
      <p:pic>
        <p:nvPicPr>
          <p:cNvPr id="7" name="Grafika 6" descr="Słuchawka">
            <a:extLst>
              <a:ext uri="{FF2B5EF4-FFF2-40B4-BE49-F238E27FC236}">
                <a16:creationId xmlns:a16="http://schemas.microsoft.com/office/drawing/2014/main" id="{FB45F92C-38AA-4E83-904F-ADCA268605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95910" y="50955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A1F554-832A-4B96-B7F4-45C6D21F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Kogo dotyczy realizacja ochrony danych osobowych?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0C8945-478B-4F83-959B-A69FCB421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3994663"/>
              </p:ext>
            </p:extLst>
          </p:nvPr>
        </p:nvGraphicFramePr>
        <p:xfrm>
          <a:off x="1115616" y="886691"/>
          <a:ext cx="10337830" cy="525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0411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B433AC73-854E-4A6C-B93D-D6F21D423C7A}"/>
              </a:ext>
            </a:extLst>
          </p:cNvPr>
          <p:cNvSpPr txBox="1">
            <a:spLocks/>
          </p:cNvSpPr>
          <p:nvPr/>
        </p:nvSpPr>
        <p:spPr>
          <a:xfrm>
            <a:off x="655782" y="106637"/>
            <a:ext cx="10861963" cy="6394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36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Prawa osoby, której dane dotyczą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0988D6B-1435-4F92-801A-6CE1046EB6A0}"/>
              </a:ext>
            </a:extLst>
          </p:cNvPr>
          <p:cNvGraphicFramePr/>
          <p:nvPr>
            <p:extLst/>
          </p:nvPr>
        </p:nvGraphicFramePr>
        <p:xfrm>
          <a:off x="-961366" y="948906"/>
          <a:ext cx="8128000" cy="527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7414D30-EE30-4707-9E4A-79E25388398E}"/>
              </a:ext>
            </a:extLst>
          </p:cNvPr>
          <p:cNvGraphicFramePr/>
          <p:nvPr>
            <p:extLst/>
          </p:nvPr>
        </p:nvGraphicFramePr>
        <p:xfrm>
          <a:off x="4809706" y="948906"/>
          <a:ext cx="8128000" cy="523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17359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FF2B7B-44BE-48A6-9570-8214E324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Prawo do odszkodowania (82)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C15216-638A-4EC6-B895-2B252192F1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887559"/>
              </p:ext>
            </p:extLst>
          </p:nvPr>
        </p:nvGraphicFramePr>
        <p:xfrm>
          <a:off x="2032000" y="110785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a 4" descr="Monety">
            <a:extLst>
              <a:ext uri="{FF2B5EF4-FFF2-40B4-BE49-F238E27FC236}">
                <a16:creationId xmlns:a16="http://schemas.microsoft.com/office/drawing/2014/main" id="{FE8FB850-C265-4EC6-96E2-217D1CAFF6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72956" y="52929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28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2B6EB-B981-4D57-9FE0-961DF15A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Środki ochrony prawnej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17DC1C-4FC3-4E88-AA2E-FD35AB352C09}"/>
              </a:ext>
            </a:extLst>
          </p:cNvPr>
          <p:cNvGraphicFramePr/>
          <p:nvPr>
            <p:extLst/>
          </p:nvPr>
        </p:nvGraphicFramePr>
        <p:xfrm>
          <a:off x="1115616" y="767524"/>
          <a:ext cx="103378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1318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862984" y="2559363"/>
            <a:ext cx="5003828" cy="768810"/>
          </a:xfrm>
        </p:spPr>
        <p:txBody>
          <a:bodyPr/>
          <a:lstStyle/>
          <a:p>
            <a:pPr lvl="0"/>
            <a:r>
              <a:rPr lang="pl-PL" sz="4000" dirty="0">
                <a:solidFill>
                  <a:schemeClr val="accent1"/>
                </a:solidFill>
                <a:latin typeface="Arial Narrow" panose="020B0606020202030204" pitchFamily="34" charset="0"/>
              </a:rPr>
              <a:t>Dziękuję za uwagę</a:t>
            </a:r>
          </a:p>
        </p:txBody>
      </p:sp>
      <p:sp>
        <p:nvSpPr>
          <p:cNvPr id="3" name="Rectangle 7"/>
          <p:cNvSpPr/>
          <p:nvPr/>
        </p:nvSpPr>
        <p:spPr>
          <a:xfrm>
            <a:off x="1992355" y="4357802"/>
            <a:ext cx="4745086" cy="17175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algn="r">
              <a:lnSpc>
                <a:spcPct val="75000"/>
              </a:lnSpc>
              <a:spcBef>
                <a:spcPts val="1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dirty="0">
                <a:solidFill>
                  <a:srgbClr val="006633"/>
                </a:solidFill>
                <a:latin typeface="Trebuchet MS" pitchFamily="34"/>
                <a:ea typeface="Microsoft YaHei" pitchFamily="2"/>
                <a:cs typeface="Mangal" pitchFamily="2"/>
              </a:rPr>
              <a:t>GRAŻYNA KAWCZYŃSKA </a:t>
            </a:r>
          </a:p>
          <a:p>
            <a:pPr algn="r">
              <a:lnSpc>
                <a:spcPct val="75000"/>
              </a:lnSpc>
              <a:spcBef>
                <a:spcPts val="1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dirty="0">
              <a:solidFill>
                <a:srgbClr val="000000"/>
              </a:solidFill>
              <a:latin typeface="Trebuchet MS" pitchFamily="34"/>
              <a:ea typeface="Microsoft YaHei" pitchFamily="2"/>
              <a:cs typeface="Mangal" pitchFamily="2"/>
            </a:endParaRPr>
          </a:p>
          <a:p>
            <a:pPr algn="r">
              <a:lnSpc>
                <a:spcPct val="75000"/>
              </a:lnSpc>
              <a:spcBef>
                <a:spcPts val="1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dirty="0">
                <a:solidFill>
                  <a:srgbClr val="000000"/>
                </a:solidFill>
                <a:latin typeface="Trebuchet MS" pitchFamily="34"/>
                <a:ea typeface="Microsoft YaHei" pitchFamily="2"/>
                <a:cs typeface="Mangal" pitchFamily="2"/>
              </a:rPr>
              <a:t>e-mail: </a:t>
            </a:r>
            <a:r>
              <a:rPr lang="pl-PL" sz="1400" dirty="0">
                <a:solidFill>
                  <a:srgbClr val="996600"/>
                </a:solidFill>
                <a:latin typeface="Trebuchet MS" pitchFamily="34"/>
                <a:ea typeface="Microsoft YaHei" pitchFamily="2"/>
                <a:cs typeface="Mangal" pitchFamily="2"/>
              </a:rPr>
              <a:t>ofabi@ofabi.pl  </a:t>
            </a:r>
          </a:p>
          <a:p>
            <a:pPr algn="r">
              <a:lnSpc>
                <a:spcPct val="75000"/>
              </a:lnSpc>
              <a:spcBef>
                <a:spcPts val="1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dirty="0">
                <a:solidFill>
                  <a:srgbClr val="996600"/>
                </a:solidFill>
                <a:latin typeface="Trebuchet MS" pitchFamily="34"/>
                <a:ea typeface="Microsoft YaHei" pitchFamily="2"/>
                <a:cs typeface="Mangal" pitchFamily="2"/>
              </a:rPr>
              <a:t> </a:t>
            </a:r>
          </a:p>
          <a:p>
            <a:pPr algn="r">
              <a:lnSpc>
                <a:spcPct val="75000"/>
              </a:lnSpc>
              <a:spcBef>
                <a:spcPts val="2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dirty="0">
                <a:solidFill>
                  <a:srgbClr val="000000"/>
                </a:solidFill>
                <a:latin typeface="Trebuchet MS" pitchFamily="34"/>
                <a:ea typeface="Microsoft YaHei" pitchFamily="2"/>
                <a:cs typeface="Mangal" pitchFamily="2"/>
              </a:rPr>
              <a:t>tel</a:t>
            </a:r>
            <a:r>
              <a:rPr lang="pl-PL" sz="1400">
                <a:solidFill>
                  <a:srgbClr val="000000"/>
                </a:solidFill>
                <a:latin typeface="Trebuchet MS" pitchFamily="34"/>
                <a:ea typeface="Microsoft YaHei" pitchFamily="2"/>
                <a:cs typeface="Mangal" pitchFamily="2"/>
              </a:rPr>
              <a:t>.: 516 280 427</a:t>
            </a:r>
            <a:endParaRPr lang="pl-PL" sz="1400" dirty="0">
              <a:solidFill>
                <a:srgbClr val="000000"/>
              </a:solidFill>
              <a:latin typeface="Trebuchet MS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1919276" y="6165716"/>
            <a:ext cx="8139238" cy="28764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algn="r"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>
                <a:solidFill>
                  <a:srgbClr val="000000"/>
                </a:solidFill>
                <a:latin typeface="Trebuchet MS" pitchFamily="34"/>
                <a:ea typeface="Microsoft YaHei" pitchFamily="2"/>
                <a:cs typeface="Mangal" pitchFamily="2"/>
              </a:rPr>
              <a:t>© Wszelkie prawa zastrzeżone. Wykorzystywanie bez zgody twórcy zabronione.</a:t>
            </a:r>
          </a:p>
        </p:txBody>
      </p:sp>
      <p:pic>
        <p:nvPicPr>
          <p:cNvPr id="6" name="Grafika 5" descr="Uniesiony kciuk">
            <a:extLst>
              <a:ext uri="{FF2B5EF4-FFF2-40B4-BE49-F238E27FC236}">
                <a16:creationId xmlns:a16="http://schemas.microsoft.com/office/drawing/2014/main" id="{2DE70237-CE7F-4CA8-A5A4-D2FE7F25E4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6947" y="661026"/>
            <a:ext cx="3796674" cy="379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3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A1F554-832A-4B96-B7F4-45C6D21F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Dane osobowe - definicja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0C8945-478B-4F83-959B-A69FCB421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581221"/>
              </p:ext>
            </p:extLst>
          </p:nvPr>
        </p:nvGraphicFramePr>
        <p:xfrm>
          <a:off x="1115616" y="886691"/>
          <a:ext cx="10337830" cy="525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58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A1F554-832A-4B96-B7F4-45C6D21F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Dane osobowe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0C8945-478B-4F83-959B-A69FCB421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484239"/>
              </p:ext>
            </p:extLst>
          </p:nvPr>
        </p:nvGraphicFramePr>
        <p:xfrm>
          <a:off x="1115616" y="886691"/>
          <a:ext cx="10337830" cy="525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16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9BFACA-F3FA-4787-8CF3-47F56682F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Dane osobowe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6F5A1C9-9AD0-470F-BFFF-8D103808F189}"/>
              </a:ext>
            </a:extLst>
          </p:cNvPr>
          <p:cNvGraphicFramePr/>
          <p:nvPr>
            <p:extLst/>
          </p:nvPr>
        </p:nvGraphicFramePr>
        <p:xfrm>
          <a:off x="1115615" y="1034473"/>
          <a:ext cx="10485257" cy="510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74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6F5C4-9086-45B9-BEF8-99C10529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Szczególne kategorie danych osobowych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DE711B1-B245-4B51-B765-FD94AD3A0ADD}"/>
              </a:ext>
            </a:extLst>
          </p:cNvPr>
          <p:cNvGraphicFramePr/>
          <p:nvPr>
            <p:extLst/>
          </p:nvPr>
        </p:nvGraphicFramePr>
        <p:xfrm>
          <a:off x="-203200" y="805376"/>
          <a:ext cx="5911273" cy="348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F81E32A-5895-48E1-A261-C9225C04B157}"/>
              </a:ext>
            </a:extLst>
          </p:cNvPr>
          <p:cNvGraphicFramePr/>
          <p:nvPr>
            <p:extLst/>
          </p:nvPr>
        </p:nvGraphicFramePr>
        <p:xfrm>
          <a:off x="3061854" y="4091709"/>
          <a:ext cx="5911273" cy="2272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A951D3-4DF3-4DC7-8F8E-292009DAFD83}"/>
              </a:ext>
            </a:extLst>
          </p:cNvPr>
          <p:cNvGraphicFramePr/>
          <p:nvPr>
            <p:extLst/>
          </p:nvPr>
        </p:nvGraphicFramePr>
        <p:xfrm>
          <a:off x="6631708" y="832179"/>
          <a:ext cx="5911273" cy="348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Owal 10">
            <a:extLst>
              <a:ext uri="{FF2B5EF4-FFF2-40B4-BE49-F238E27FC236}">
                <a16:creationId xmlns:a16="http://schemas.microsoft.com/office/drawing/2014/main" id="{4CDD033F-0436-4E7E-9A0A-B18C72DF79ED}"/>
              </a:ext>
            </a:extLst>
          </p:cNvPr>
          <p:cNvSpPr/>
          <p:nvPr/>
        </p:nvSpPr>
        <p:spPr>
          <a:xfrm>
            <a:off x="540803" y="805376"/>
            <a:ext cx="968865" cy="968865"/>
          </a:xfrm>
          <a:prstGeom prst="ellipse">
            <a:avLst/>
          </a:prstGeom>
          <a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25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20701E-3098-4256-B1DD-B9F8B776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Szczególne kategorie danych – nowe definicje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51BD36E-DB47-4671-AD81-E1A328BEC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665226"/>
              </p:ext>
            </p:extLst>
          </p:nvPr>
        </p:nvGraphicFramePr>
        <p:xfrm>
          <a:off x="1115616" y="767524"/>
          <a:ext cx="103378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a 4" descr="Sieć">
            <a:extLst>
              <a:ext uri="{FF2B5EF4-FFF2-40B4-BE49-F238E27FC236}">
                <a16:creationId xmlns:a16="http://schemas.microsoft.com/office/drawing/2014/main" id="{A34DE6A3-DB46-4BB4-9E31-3009DE1CC1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11967" y="4768327"/>
            <a:ext cx="914400" cy="914400"/>
          </a:xfrm>
          <a:prstGeom prst="rect">
            <a:avLst/>
          </a:prstGeom>
        </p:spPr>
      </p:pic>
      <p:pic>
        <p:nvPicPr>
          <p:cNvPr id="6" name="Grafika 5" descr="Medycyna">
            <a:extLst>
              <a:ext uri="{FF2B5EF4-FFF2-40B4-BE49-F238E27FC236}">
                <a16:creationId xmlns:a16="http://schemas.microsoft.com/office/drawing/2014/main" id="{AC80C7A7-4367-4FA6-9AEF-84E484F868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52339" y="48243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9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BF882E-710F-4B0C-8715-77B72795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Zbiór danych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5C83AA3-68AA-44DB-A1A9-F997AC74F871}"/>
              </a:ext>
            </a:extLst>
          </p:cNvPr>
          <p:cNvSpPr/>
          <p:nvPr/>
        </p:nvSpPr>
        <p:spPr>
          <a:xfrm>
            <a:off x="1051317" y="1193715"/>
            <a:ext cx="10402129" cy="46474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>
            <a:spAutoFit/>
          </a:bodyPr>
          <a:lstStyle/>
          <a:p>
            <a:pPr algn="ctr"/>
            <a:endParaRPr lang="pl-PL" sz="3200" dirty="0">
              <a:latin typeface="Arial Narrow" panose="020B0606020202030204" pitchFamily="34" charset="0"/>
            </a:endParaRP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Uporządkowany zestaw danych osobowych</a:t>
            </a: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dostępnych według określonych kryteriów, </a:t>
            </a: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niezależnie od tego, czy zestaw ten jest </a:t>
            </a:r>
          </a:p>
          <a:p>
            <a:pPr algn="ctr"/>
            <a:endParaRPr lang="pl-PL" sz="3200" dirty="0">
              <a:latin typeface="Arial Narrow" panose="020B0606020202030204" pitchFamily="34" charset="0"/>
            </a:endParaRP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scentralizowany, zdecentralizowany </a:t>
            </a:r>
          </a:p>
          <a:p>
            <a:pPr algn="ctr"/>
            <a:r>
              <a:rPr lang="pl-PL" sz="3200" dirty="0">
                <a:latin typeface="Arial Narrow" panose="020B0606020202030204" pitchFamily="34" charset="0"/>
              </a:rPr>
              <a:t>czy rozproszony funkcjonalnie lub geograficznie</a:t>
            </a:r>
            <a:endParaRPr lang="pl-PL" sz="2400" dirty="0">
              <a:latin typeface="Arial Narrow" panose="020B0606020202030204" pitchFamily="34" charset="0"/>
            </a:endParaRPr>
          </a:p>
          <a:p>
            <a:pPr algn="ctr"/>
            <a:endParaRPr lang="pl-PL" sz="2400" dirty="0">
              <a:latin typeface="Arial Narrow" panose="020B0606020202030204" pitchFamily="34" charset="0"/>
            </a:endParaRPr>
          </a:p>
          <a:p>
            <a:pPr algn="ctr"/>
            <a:endParaRPr lang="pl-PL" sz="2400" dirty="0">
              <a:latin typeface="Arial Narrow" panose="020B0606020202030204" pitchFamily="34" charset="0"/>
            </a:endParaRPr>
          </a:p>
          <a:p>
            <a:pPr algn="ctr"/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74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1619</Words>
  <Application>Microsoft Office PowerPoint</Application>
  <PresentationFormat>Panoramiczny</PresentationFormat>
  <Paragraphs>284</Paragraphs>
  <Slides>33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33</vt:i4>
      </vt:variant>
    </vt:vector>
  </HeadingPairs>
  <TitlesOfParts>
    <vt:vector size="45" baseType="lpstr">
      <vt:lpstr>Microsoft YaHei</vt:lpstr>
      <vt:lpstr>Arial</vt:lpstr>
      <vt:lpstr>Arial Narrow</vt:lpstr>
      <vt:lpstr>Calibri</vt:lpstr>
      <vt:lpstr>Calibri Light</vt:lpstr>
      <vt:lpstr>Liberation Serif</vt:lpstr>
      <vt:lpstr>Mangal</vt:lpstr>
      <vt:lpstr>Segoe UI</vt:lpstr>
      <vt:lpstr>Tahoma</vt:lpstr>
      <vt:lpstr>Trebuchet MS</vt:lpstr>
      <vt:lpstr>Motyw pakietu Office</vt:lpstr>
      <vt:lpstr>1_Motyw pakietu Office</vt:lpstr>
      <vt:lpstr>Prezentacja programu PowerPoint</vt:lpstr>
      <vt:lpstr>Przepisy prawa</vt:lpstr>
      <vt:lpstr>Kogo dotyczy realizacja ochrony danych osobowych?</vt:lpstr>
      <vt:lpstr>Dane osobowe - definicja</vt:lpstr>
      <vt:lpstr>Dane osobowe</vt:lpstr>
      <vt:lpstr>Dane osobowe</vt:lpstr>
      <vt:lpstr>Szczególne kategorie danych osobowych</vt:lpstr>
      <vt:lpstr>Szczególne kategorie danych – nowe definicje</vt:lpstr>
      <vt:lpstr>Zbiór danych</vt:lpstr>
      <vt:lpstr>Przetwarzanie danych</vt:lpstr>
      <vt:lpstr>Zasady przetwarzania danych</vt:lpstr>
      <vt:lpstr>Zgoda</vt:lpstr>
      <vt:lpstr>Legalne podstawy przetwarzania danych zwykłych</vt:lpstr>
      <vt:lpstr>Legalne podstawy przetwarzania szczególnych kategorii cz. 1</vt:lpstr>
      <vt:lpstr>Legalne podstawy przetwarzania szczególnych kategorii cz. 2</vt:lpstr>
      <vt:lpstr>Umowa z osobą fizyczną</vt:lpstr>
      <vt:lpstr>Obowiązek informacyjny</vt:lpstr>
      <vt:lpstr>Prezentacja programu PowerPoint</vt:lpstr>
      <vt:lpstr>Administrator</vt:lpstr>
      <vt:lpstr>Zadania administratora cz. 1</vt:lpstr>
      <vt:lpstr>Zadania administratora cz. 2</vt:lpstr>
      <vt:lpstr>Zadania administratora cz. 3</vt:lpstr>
      <vt:lpstr>Zadania administratora cz. 4</vt:lpstr>
      <vt:lpstr>Prezentacja programu PowerPoint</vt:lpstr>
      <vt:lpstr>Podmiot przetwarzający - podpowierzanie</vt:lpstr>
      <vt:lpstr>Nadzór nad przetwarzaniem</vt:lpstr>
      <vt:lpstr>Prezentacja programu PowerPoint</vt:lpstr>
      <vt:lpstr>Naruszenie ochrony danych</vt:lpstr>
      <vt:lpstr>Powiadamianie</vt:lpstr>
      <vt:lpstr>Prezentacja programu PowerPoint</vt:lpstr>
      <vt:lpstr>Prawo do odszkodowania (82)</vt:lpstr>
      <vt:lpstr>Środki ochrony prawnej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Grażyna Kawczyńska</dc:creator>
  <cp:lastModifiedBy>Grażyna Kawczyńska</cp:lastModifiedBy>
  <cp:revision>201</cp:revision>
  <cp:lastPrinted>2017-11-07T18:38:30Z</cp:lastPrinted>
  <dcterms:created xsi:type="dcterms:W3CDTF">2017-10-09T19:41:22Z</dcterms:created>
  <dcterms:modified xsi:type="dcterms:W3CDTF">2018-03-27T18:27:58Z</dcterms:modified>
</cp:coreProperties>
</file>